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1" r:id="rId2"/>
    <p:sldId id="272" r:id="rId3"/>
    <p:sldId id="273" r:id="rId4"/>
    <p:sldId id="264" r:id="rId5"/>
    <p:sldId id="263" r:id="rId6"/>
    <p:sldId id="277" r:id="rId7"/>
    <p:sldId id="276" r:id="rId8"/>
    <p:sldId id="278" r:id="rId9"/>
    <p:sldId id="280" r:id="rId10"/>
    <p:sldId id="259" r:id="rId11"/>
    <p:sldId id="287" r:id="rId12"/>
    <p:sldId id="260" r:id="rId13"/>
    <p:sldId id="286" r:id="rId14"/>
    <p:sldId id="283" r:id="rId15"/>
    <p:sldId id="288" r:id="rId16"/>
    <p:sldId id="261" r:id="rId17"/>
    <p:sldId id="289" r:id="rId18"/>
    <p:sldId id="291" r:id="rId19"/>
    <p:sldId id="292" r:id="rId20"/>
    <p:sldId id="290" r:id="rId21"/>
    <p:sldId id="293" r:id="rId22"/>
    <p:sldId id="294" r:id="rId23"/>
    <p:sldId id="295" r:id="rId24"/>
    <p:sldId id="267" r:id="rId25"/>
    <p:sldId id="27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CFE29-15BF-4E19-90A7-26BB467392B1}" v="732" dt="2021-08-14T09:29:30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92" y="17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규원" userId="b9b7f1ab-f2d3-402d-85e8-130a5af2f791" providerId="ADAL" clId="{B31CFE29-15BF-4E19-90A7-26BB467392B1}"/>
    <pc:docChg chg="undo custSel addSld delSld modSld sldOrd">
      <pc:chgData name="이규원" userId="b9b7f1ab-f2d3-402d-85e8-130a5af2f791" providerId="ADAL" clId="{B31CFE29-15BF-4E19-90A7-26BB467392B1}" dt="2021-08-14T09:29:30.010" v="9928"/>
      <pc:docMkLst>
        <pc:docMk/>
      </pc:docMkLst>
      <pc:sldChg chg="addSp delSp modSp add del mod ord modNotesTx">
        <pc:chgData name="이규원" userId="b9b7f1ab-f2d3-402d-85e8-130a5af2f791" providerId="ADAL" clId="{B31CFE29-15BF-4E19-90A7-26BB467392B1}" dt="2021-08-13T16:16:08.320" v="2467"/>
        <pc:sldMkLst>
          <pc:docMk/>
          <pc:sldMk cId="0" sldId="259"/>
        </pc:sldMkLst>
        <pc:spChg chg="mod">
          <ac:chgData name="이규원" userId="b9b7f1ab-f2d3-402d-85e8-130a5af2f791" providerId="ADAL" clId="{B31CFE29-15BF-4E19-90A7-26BB467392B1}" dt="2021-08-13T16:15:20.399" v="2312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6:08.320" v="2467"/>
          <ac:spMkLst>
            <pc:docMk/>
            <pc:sldMk cId="0" sldId="259"/>
            <ac:spMk id="9" creationId="{00000000-0000-0000-0000-000000000000}"/>
          </ac:spMkLst>
        </pc:spChg>
        <pc:spChg chg="add del mod">
          <ac:chgData name="이규원" userId="b9b7f1ab-f2d3-402d-85e8-130a5af2f791" providerId="ADAL" clId="{B31CFE29-15BF-4E19-90A7-26BB467392B1}" dt="2021-08-13T16:06:51.419" v="1897" actId="478"/>
          <ac:spMkLst>
            <pc:docMk/>
            <pc:sldMk cId="0" sldId="259"/>
            <ac:spMk id="13" creationId="{00000000-0000-0000-0000-000000000000}"/>
          </ac:spMkLst>
        </pc:spChg>
        <pc:spChg chg="add del mod">
          <ac:chgData name="이규원" userId="b9b7f1ab-f2d3-402d-85e8-130a5af2f791" providerId="ADAL" clId="{B31CFE29-15BF-4E19-90A7-26BB467392B1}" dt="2021-08-13T15:22:20.131" v="120" actId="478"/>
          <ac:spMkLst>
            <pc:docMk/>
            <pc:sldMk cId="0" sldId="259"/>
            <ac:spMk id="14" creationId="{00000000-0000-0000-0000-000000000000}"/>
          </ac:spMkLst>
        </pc:spChg>
        <pc:picChg chg="add del mod">
          <ac:chgData name="이규원" userId="b9b7f1ab-f2d3-402d-85e8-130a5af2f791" providerId="ADAL" clId="{B31CFE29-15BF-4E19-90A7-26BB467392B1}" dt="2021-08-13T16:06:53.386" v="1898" actId="478"/>
          <ac:picMkLst>
            <pc:docMk/>
            <pc:sldMk cId="0" sldId="259"/>
            <ac:picMk id="3" creationId="{C7AF0ECB-C923-46DF-B6C6-F138947A7EB4}"/>
          </ac:picMkLst>
        </pc:picChg>
        <pc:picChg chg="add del mod">
          <ac:chgData name="이규원" userId="b9b7f1ab-f2d3-402d-85e8-130a5af2f791" providerId="ADAL" clId="{B31CFE29-15BF-4E19-90A7-26BB467392B1}" dt="2021-08-13T16:06:53.697" v="1899" actId="478"/>
          <ac:picMkLst>
            <pc:docMk/>
            <pc:sldMk cId="0" sldId="259"/>
            <ac:picMk id="7" creationId="{7F069F15-B39F-4198-90FF-B17B9DEDD1AB}"/>
          </ac:picMkLst>
        </pc:picChg>
        <pc:picChg chg="add del mod">
          <ac:chgData name="이규원" userId="b9b7f1ab-f2d3-402d-85e8-130a5af2f791" providerId="ADAL" clId="{B31CFE29-15BF-4E19-90A7-26BB467392B1}" dt="2021-08-13T16:06:53.994" v="1900" actId="478"/>
          <ac:picMkLst>
            <pc:docMk/>
            <pc:sldMk cId="0" sldId="259"/>
            <ac:picMk id="11" creationId="{F9FDE755-351F-4C46-A950-D38CA844D2CC}"/>
          </ac:picMkLst>
        </pc:picChg>
        <pc:picChg chg="add mod">
          <ac:chgData name="이규원" userId="b9b7f1ab-f2d3-402d-85e8-130a5af2f791" providerId="ADAL" clId="{B31CFE29-15BF-4E19-90A7-26BB467392B1}" dt="2021-08-13T16:10:18.690" v="1909" actId="14100"/>
          <ac:picMkLst>
            <pc:docMk/>
            <pc:sldMk cId="0" sldId="259"/>
            <ac:picMk id="6146" creationId="{02CF1FD9-3005-46B0-AD68-1AFE688EA7EF}"/>
          </ac:picMkLst>
        </pc:picChg>
        <pc:picChg chg="add del mod">
          <ac:chgData name="이규원" userId="b9b7f1ab-f2d3-402d-85e8-130a5af2f791" providerId="ADAL" clId="{B31CFE29-15BF-4E19-90A7-26BB467392B1}" dt="2021-08-13T16:11:00.124" v="1913" actId="478"/>
          <ac:picMkLst>
            <pc:docMk/>
            <pc:sldMk cId="0" sldId="259"/>
            <ac:picMk id="6148" creationId="{71A6BC3A-A083-47EA-A352-0B2776ACA12E}"/>
          </ac:picMkLst>
        </pc:picChg>
        <pc:picChg chg="add mod">
          <ac:chgData name="이규원" userId="b9b7f1ab-f2d3-402d-85e8-130a5af2f791" providerId="ADAL" clId="{B31CFE29-15BF-4E19-90A7-26BB467392B1}" dt="2021-08-13T16:11:08.652" v="1916" actId="14100"/>
          <ac:picMkLst>
            <pc:docMk/>
            <pc:sldMk cId="0" sldId="259"/>
            <ac:picMk id="6150" creationId="{E0294E66-5654-459A-B97E-61E5B7CF39E7}"/>
          </ac:picMkLst>
        </pc:picChg>
      </pc:sldChg>
      <pc:sldChg chg="addSp delSp modSp mod ord">
        <pc:chgData name="이규원" userId="b9b7f1ab-f2d3-402d-85e8-130a5af2f791" providerId="ADAL" clId="{B31CFE29-15BF-4E19-90A7-26BB467392B1}" dt="2021-08-14T07:50:13.917" v="3468" actId="1076"/>
        <pc:sldMkLst>
          <pc:docMk/>
          <pc:sldMk cId="0" sldId="260"/>
        </pc:sldMkLst>
        <pc:spChg chg="mod">
          <ac:chgData name="이규원" userId="b9b7f1ab-f2d3-402d-85e8-130a5af2f791" providerId="ADAL" clId="{B31CFE29-15BF-4E19-90A7-26BB467392B1}" dt="2021-08-13T16:11:37.950" v="1919"/>
          <ac:spMkLst>
            <pc:docMk/>
            <pc:sldMk cId="0" sldId="260"/>
            <ac:spMk id="9" creationId="{00000000-0000-0000-0000-000000000000}"/>
          </ac:spMkLst>
        </pc:spChg>
        <pc:spChg chg="add del mod">
          <ac:chgData name="이규원" userId="b9b7f1ab-f2d3-402d-85e8-130a5af2f791" providerId="ADAL" clId="{B31CFE29-15BF-4E19-90A7-26BB467392B1}" dt="2021-08-14T07:50:08.219" v="3467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21:10.505" v="2482" actId="2057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2:46.426" v="3400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22:46.496" v="2543" actId="1076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36:08.652" v="2584"/>
          <ac:spMkLst>
            <pc:docMk/>
            <pc:sldMk cId="0" sldId="260"/>
            <ac:spMk id="27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37:18.054" v="2750" actId="20577"/>
          <ac:spMkLst>
            <pc:docMk/>
            <pc:sldMk cId="0" sldId="260"/>
            <ac:spMk id="2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0:09.474" v="3022" actId="14100"/>
          <ac:spMkLst>
            <pc:docMk/>
            <pc:sldMk cId="0" sldId="260"/>
            <ac:spMk id="31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0:41.391" v="3162" actId="20577"/>
          <ac:spMkLst>
            <pc:docMk/>
            <pc:sldMk cId="0" sldId="260"/>
            <ac:spMk id="3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1:31.673" v="3254"/>
          <ac:spMkLst>
            <pc:docMk/>
            <pc:sldMk cId="0" sldId="260"/>
            <ac:spMk id="35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1:56.701" v="3390"/>
          <ac:spMkLst>
            <pc:docMk/>
            <pc:sldMk cId="0" sldId="260"/>
            <ac:spMk id="36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2:01.492" v="3392" actId="6549"/>
          <ac:spMkLst>
            <pc:docMk/>
            <pc:sldMk cId="0" sldId="260"/>
            <ac:spMk id="4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2:41.903" v="3399" actId="1076"/>
          <ac:spMkLst>
            <pc:docMk/>
            <pc:sldMk cId="0" sldId="260"/>
            <ac:spMk id="51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3:29.436" v="3405" actId="1076"/>
          <ac:spMkLst>
            <pc:docMk/>
            <pc:sldMk cId="0" sldId="260"/>
            <ac:spMk id="5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38:31.868" v="2825" actId="20577"/>
          <ac:spMkLst>
            <pc:docMk/>
            <pc:sldMk cId="0" sldId="260"/>
            <ac:spMk id="56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38:48.197" v="2838" actId="20577"/>
          <ac:spMkLst>
            <pc:docMk/>
            <pc:sldMk cId="0" sldId="260"/>
            <ac:spMk id="67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3:31.743" v="3406" actId="1076"/>
          <ac:spMkLst>
            <pc:docMk/>
            <pc:sldMk cId="0" sldId="260"/>
            <ac:spMk id="6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41:25.011" v="3227" actId="20577"/>
          <ac:spMkLst>
            <pc:docMk/>
            <pc:sldMk cId="0" sldId="260"/>
            <ac:spMk id="72" creationId="{00000000-0000-0000-0000-000000000000}"/>
          </ac:spMkLst>
        </pc:spChg>
        <pc:grpChg chg="mod">
          <ac:chgData name="이규원" userId="b9b7f1ab-f2d3-402d-85e8-130a5af2f791" providerId="ADAL" clId="{B31CFE29-15BF-4E19-90A7-26BB467392B1}" dt="2021-08-14T07:36:23.401" v="2597" actId="14100"/>
          <ac:grpSpMkLst>
            <pc:docMk/>
            <pc:sldMk cId="0" sldId="260"/>
            <ac:grpSpMk id="1008" creationId="{00000000-0000-0000-0000-000000000000}"/>
          </ac:grpSpMkLst>
        </pc:grpChg>
        <pc:grpChg chg="mod">
          <ac:chgData name="이규원" userId="b9b7f1ab-f2d3-402d-85e8-130a5af2f791" providerId="ADAL" clId="{B31CFE29-15BF-4E19-90A7-26BB467392B1}" dt="2021-08-14T07:50:13.917" v="3468" actId="1076"/>
          <ac:grpSpMkLst>
            <pc:docMk/>
            <pc:sldMk cId="0" sldId="260"/>
            <ac:grpSpMk id="1009" creationId="{00000000-0000-0000-0000-000000000000}"/>
          </ac:grpSpMkLst>
        </pc:grpChg>
        <pc:grpChg chg="mod">
          <ac:chgData name="이규원" userId="b9b7f1ab-f2d3-402d-85e8-130a5af2f791" providerId="ADAL" clId="{B31CFE29-15BF-4E19-90A7-26BB467392B1}" dt="2021-08-14T07:42:19.111" v="3397" actId="1076"/>
          <ac:grpSpMkLst>
            <pc:docMk/>
            <pc:sldMk cId="0" sldId="260"/>
            <ac:grpSpMk id="1010" creationId="{00000000-0000-0000-0000-000000000000}"/>
          </ac:grpSpMkLst>
        </pc:grpChg>
        <pc:grpChg chg="del mod">
          <ac:chgData name="이규원" userId="b9b7f1ab-f2d3-402d-85e8-130a5af2f791" providerId="ADAL" clId="{B31CFE29-15BF-4E19-90A7-26BB467392B1}" dt="2021-08-14T07:42:03.575" v="3394" actId="478"/>
          <ac:grpSpMkLst>
            <pc:docMk/>
            <pc:sldMk cId="0" sldId="260"/>
            <ac:grpSpMk id="1011" creationId="{00000000-0000-0000-0000-000000000000}"/>
          </ac:grpSpMkLst>
        </pc:grpChg>
        <pc:grpChg chg="mod">
          <ac:chgData name="이규원" userId="b9b7f1ab-f2d3-402d-85e8-130a5af2f791" providerId="ADAL" clId="{B31CFE29-15BF-4E19-90A7-26BB467392B1}" dt="2021-08-14T07:42:37.302" v="3398" actId="1076"/>
          <ac:grpSpMkLst>
            <pc:docMk/>
            <pc:sldMk cId="0" sldId="260"/>
            <ac:grpSpMk id="1012" creationId="{00000000-0000-0000-0000-000000000000}"/>
          </ac:grpSpMkLst>
        </pc:grpChg>
        <pc:grpChg chg="mod">
          <ac:chgData name="이규원" userId="b9b7f1ab-f2d3-402d-85e8-130a5af2f791" providerId="ADAL" clId="{B31CFE29-15BF-4E19-90A7-26BB467392B1}" dt="2021-08-14T07:42:19.111" v="3397" actId="1076"/>
          <ac:grpSpMkLst>
            <pc:docMk/>
            <pc:sldMk cId="0" sldId="260"/>
            <ac:grpSpMk id="1017" creationId="{00000000-0000-0000-0000-000000000000}"/>
          </ac:grpSpMkLst>
        </pc:grpChg>
        <pc:grpChg chg="del">
          <ac:chgData name="이규원" userId="b9b7f1ab-f2d3-402d-85e8-130a5af2f791" providerId="ADAL" clId="{B31CFE29-15BF-4E19-90A7-26BB467392B1}" dt="2021-08-14T07:42:00.460" v="3391" actId="478"/>
          <ac:grpSpMkLst>
            <pc:docMk/>
            <pc:sldMk cId="0" sldId="260"/>
            <ac:grpSpMk id="1022" creationId="{00000000-0000-0000-0000-000000000000}"/>
          </ac:grpSpMkLst>
        </pc:grpChg>
        <pc:picChg chg="mod">
          <ac:chgData name="이규원" userId="b9b7f1ab-f2d3-402d-85e8-130a5af2f791" providerId="ADAL" clId="{B31CFE29-15BF-4E19-90A7-26BB467392B1}" dt="2021-08-14T07:42:57.293" v="3404" actId="1076"/>
          <ac:picMkLst>
            <pc:docMk/>
            <pc:sldMk cId="0" sldId="260"/>
            <ac:picMk id="48" creationId="{00000000-0000-0000-0000-000000000000}"/>
          </ac:picMkLst>
        </pc:picChg>
      </pc:sldChg>
      <pc:sldChg chg="addSp delSp modSp mod ord">
        <pc:chgData name="이규원" userId="b9b7f1ab-f2d3-402d-85e8-130a5af2f791" providerId="ADAL" clId="{B31CFE29-15BF-4E19-90A7-26BB467392B1}" dt="2021-08-14T08:40:56.117" v="5430"/>
        <pc:sldMkLst>
          <pc:docMk/>
          <pc:sldMk cId="0" sldId="261"/>
        </pc:sldMkLst>
        <pc:spChg chg="mod">
          <ac:chgData name="이규원" userId="b9b7f1ab-f2d3-402d-85e8-130a5af2f791" providerId="ADAL" clId="{B31CFE29-15BF-4E19-90A7-26BB467392B1}" dt="2021-08-14T08:14:15.989" v="4044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20:20.710" v="4962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16:06.194" v="424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12:56.132" v="3991"/>
          <ac:spMkLst>
            <pc:docMk/>
            <pc:sldMk cId="0" sldId="261"/>
            <ac:spMk id="23" creationId="{00000000-0000-0000-0000-000000000000}"/>
          </ac:spMkLst>
        </pc:spChg>
        <pc:spChg chg="del mod">
          <ac:chgData name="이규원" userId="b9b7f1ab-f2d3-402d-85e8-130a5af2f791" providerId="ADAL" clId="{B31CFE29-15BF-4E19-90A7-26BB467392B1}" dt="2021-08-14T08:13:02.263" v="3994" actId="478"/>
          <ac:spMkLst>
            <pc:docMk/>
            <pc:sldMk cId="0" sldId="261"/>
            <ac:spMk id="2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20:59.914" v="5127" actId="14100"/>
          <ac:spMkLst>
            <pc:docMk/>
            <pc:sldMk cId="0" sldId="261"/>
            <ac:spMk id="4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21:44.318" v="5254" actId="20577"/>
          <ac:spMkLst>
            <pc:docMk/>
            <pc:sldMk cId="0" sldId="261"/>
            <ac:spMk id="45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22:00.727" v="5290"/>
          <ac:spMkLst>
            <pc:docMk/>
            <pc:sldMk cId="0" sldId="261"/>
            <ac:spMk id="46" creationId="{00000000-0000-0000-0000-000000000000}"/>
          </ac:spMkLst>
        </pc:spChg>
        <pc:spChg chg="add del mod">
          <ac:chgData name="이규원" userId="b9b7f1ab-f2d3-402d-85e8-130a5af2f791" providerId="ADAL" clId="{B31CFE29-15BF-4E19-90A7-26BB467392B1}" dt="2021-08-14T08:28:57.604" v="5392"/>
          <ac:spMkLst>
            <pc:docMk/>
            <pc:sldMk cId="0" sldId="261"/>
            <ac:spMk id="53" creationId="{00000000-0000-0000-0000-000000000000}"/>
          </ac:spMkLst>
        </pc:spChg>
        <pc:grpChg chg="del">
          <ac:chgData name="이규원" userId="b9b7f1ab-f2d3-402d-85e8-130a5af2f791" providerId="ADAL" clId="{B31CFE29-15BF-4E19-90A7-26BB467392B1}" dt="2021-08-14T08:13:47.868" v="3997" actId="478"/>
          <ac:grpSpMkLst>
            <pc:docMk/>
            <pc:sldMk cId="0" sldId="261"/>
            <ac:grpSpMk id="1003" creationId="{00000000-0000-0000-0000-000000000000}"/>
          </ac:grpSpMkLst>
        </pc:grpChg>
        <pc:grpChg chg="add del">
          <ac:chgData name="이규원" userId="b9b7f1ab-f2d3-402d-85e8-130a5af2f791" providerId="ADAL" clId="{B31CFE29-15BF-4E19-90A7-26BB467392B1}" dt="2021-08-14T08:23:11.499" v="5292" actId="478"/>
          <ac:grpSpMkLst>
            <pc:docMk/>
            <pc:sldMk cId="0" sldId="261"/>
            <ac:grpSpMk id="1013" creationId="{00000000-0000-0000-0000-000000000000}"/>
          </ac:grpSpMkLst>
        </pc:grpChg>
        <pc:picChg chg="add mod">
          <ac:chgData name="이규원" userId="b9b7f1ab-f2d3-402d-85e8-130a5af2f791" providerId="ADAL" clId="{B31CFE29-15BF-4E19-90A7-26BB467392B1}" dt="2021-08-14T08:13:53.170" v="3998" actId="1076"/>
          <ac:picMkLst>
            <pc:docMk/>
            <pc:sldMk cId="0" sldId="261"/>
            <ac:picMk id="4" creationId="{80DF7DA1-AB24-4467-9532-9BBC08A8BD22}"/>
          </ac:picMkLst>
        </pc:picChg>
      </pc:sldChg>
      <pc:sldChg chg="del">
        <pc:chgData name="이규원" userId="b9b7f1ab-f2d3-402d-85e8-130a5af2f791" providerId="ADAL" clId="{B31CFE29-15BF-4E19-90A7-26BB467392B1}" dt="2021-08-14T09:27:20.501" v="9865" actId="47"/>
        <pc:sldMkLst>
          <pc:docMk/>
          <pc:sldMk cId="0" sldId="262"/>
        </pc:sldMkLst>
      </pc:sldChg>
      <pc:sldChg chg="modSp mod ord">
        <pc:chgData name="이규원" userId="b9b7f1ab-f2d3-402d-85e8-130a5af2f791" providerId="ADAL" clId="{B31CFE29-15BF-4E19-90A7-26BB467392B1}" dt="2021-08-13T15:55:57.202" v="1739" actId="20577"/>
        <pc:sldMkLst>
          <pc:docMk/>
          <pc:sldMk cId="0" sldId="263"/>
        </pc:sldMkLst>
        <pc:spChg chg="mod">
          <ac:chgData name="이규원" userId="b9b7f1ab-f2d3-402d-85e8-130a5af2f791" providerId="ADAL" clId="{B31CFE29-15BF-4E19-90A7-26BB467392B1}" dt="2021-08-13T15:31:09.768" v="365" actId="2711"/>
          <ac:spMkLst>
            <pc:docMk/>
            <pc:sldMk cId="0" sldId="263"/>
            <ac:spMk id="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31:18.587" v="366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5:24.412" v="1674" actId="2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5:57.202" v="1739" actId="20577"/>
          <ac:spMkLst>
            <pc:docMk/>
            <pc:sldMk cId="0" sldId="263"/>
            <ac:spMk id="11" creationId="{00000000-0000-0000-0000-000000000000}"/>
          </ac:spMkLst>
        </pc:spChg>
      </pc:sldChg>
      <pc:sldChg chg="delSp modSp mod ord">
        <pc:chgData name="이규원" userId="b9b7f1ab-f2d3-402d-85e8-130a5af2f791" providerId="ADAL" clId="{B31CFE29-15BF-4E19-90A7-26BB467392B1}" dt="2021-08-13T15:51:43.322" v="1512" actId="20577"/>
        <pc:sldMkLst>
          <pc:docMk/>
          <pc:sldMk cId="0" sldId="264"/>
        </pc:sldMkLst>
        <pc:spChg chg="mod">
          <ac:chgData name="이규원" userId="b9b7f1ab-f2d3-402d-85e8-130a5af2f791" providerId="ADAL" clId="{B31CFE29-15BF-4E19-90A7-26BB467392B1}" dt="2021-08-13T15:47:11.855" v="642"/>
          <ac:spMkLst>
            <pc:docMk/>
            <pc:sldMk cId="0" sldId="264"/>
            <ac:spMk id="9" creationId="{00000000-0000-0000-0000-000000000000}"/>
          </ac:spMkLst>
        </pc:spChg>
        <pc:spChg chg="del">
          <ac:chgData name="이규원" userId="b9b7f1ab-f2d3-402d-85e8-130a5af2f791" providerId="ADAL" clId="{B31CFE29-15BF-4E19-90A7-26BB467392B1}" dt="2021-08-13T15:47:13.146" v="643" actId="47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1:43.322" v="1512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8:16.182" v="884"/>
          <ac:spMkLst>
            <pc:docMk/>
            <pc:sldMk cId="0" sldId="264"/>
            <ac:spMk id="17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8:28.659" v="935"/>
          <ac:spMkLst>
            <pc:docMk/>
            <pc:sldMk cId="0" sldId="264"/>
            <ac:spMk id="1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0:34.026" v="1269" actId="1076"/>
          <ac:spMkLst>
            <pc:docMk/>
            <pc:sldMk cId="0" sldId="264"/>
            <ac:spMk id="2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9:27.876" v="1188"/>
          <ac:spMkLst>
            <pc:docMk/>
            <pc:sldMk cId="0" sldId="264"/>
            <ac:spMk id="61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9:06.693" v="1062"/>
          <ac:spMkLst>
            <pc:docMk/>
            <pc:sldMk cId="0" sldId="264"/>
            <ac:spMk id="6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0:39.584" v="1271" actId="1076"/>
          <ac:spMkLst>
            <pc:docMk/>
            <pc:sldMk cId="0" sldId="264"/>
            <ac:spMk id="66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1:25.757" v="1459"/>
          <ac:spMkLst>
            <pc:docMk/>
            <pc:sldMk cId="0" sldId="264"/>
            <ac:spMk id="7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0:57.023" v="1304"/>
          <ac:spMkLst>
            <pc:docMk/>
            <pc:sldMk cId="0" sldId="264"/>
            <ac:spMk id="73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0:43.264" v="1272" actId="1076"/>
          <ac:spMkLst>
            <pc:docMk/>
            <pc:sldMk cId="0" sldId="264"/>
            <ac:spMk id="77" creationId="{00000000-0000-0000-0000-000000000000}"/>
          </ac:spMkLst>
        </pc:spChg>
        <pc:picChg chg="mod">
          <ac:chgData name="이규원" userId="b9b7f1ab-f2d3-402d-85e8-130a5af2f791" providerId="ADAL" clId="{B31CFE29-15BF-4E19-90A7-26BB467392B1}" dt="2021-08-13T15:50:22.275" v="1263" actId="1076"/>
          <ac:picMkLst>
            <pc:docMk/>
            <pc:sldMk cId="0" sldId="264"/>
            <ac:picMk id="64" creationId="{00000000-0000-0000-0000-000000000000}"/>
          </ac:picMkLst>
        </pc:picChg>
      </pc:sldChg>
      <pc:sldChg chg="del ord">
        <pc:chgData name="이규원" userId="b9b7f1ab-f2d3-402d-85e8-130a5af2f791" providerId="ADAL" clId="{B31CFE29-15BF-4E19-90A7-26BB467392B1}" dt="2021-08-14T09:27:23.938" v="9867" actId="47"/>
        <pc:sldMkLst>
          <pc:docMk/>
          <pc:sldMk cId="0" sldId="265"/>
        </pc:sldMkLst>
      </pc:sldChg>
      <pc:sldChg chg="del">
        <pc:chgData name="이규원" userId="b9b7f1ab-f2d3-402d-85e8-130a5af2f791" providerId="ADAL" clId="{B31CFE29-15BF-4E19-90A7-26BB467392B1}" dt="2021-08-14T09:27:25.062" v="9868" actId="47"/>
        <pc:sldMkLst>
          <pc:docMk/>
          <pc:sldMk cId="0" sldId="266"/>
        </pc:sldMkLst>
      </pc:sldChg>
      <pc:sldChg chg="addSp delSp modSp mod">
        <pc:chgData name="이규원" userId="b9b7f1ab-f2d3-402d-85e8-130a5af2f791" providerId="ADAL" clId="{B31CFE29-15BF-4E19-90A7-26BB467392B1}" dt="2021-08-14T09:29:30.010" v="9928"/>
        <pc:sldMkLst>
          <pc:docMk/>
          <pc:sldMk cId="0" sldId="267"/>
        </pc:sldMkLst>
        <pc:spChg chg="mod">
          <ac:chgData name="이규원" userId="b9b7f1ab-f2d3-402d-85e8-130a5af2f791" providerId="ADAL" clId="{B31CFE29-15BF-4E19-90A7-26BB467392B1}" dt="2021-08-14T09:29:17.492" v="9900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이규원" userId="b9b7f1ab-f2d3-402d-85e8-130a5af2f791" providerId="ADAL" clId="{B31CFE29-15BF-4E19-90A7-26BB467392B1}" dt="2021-08-14T09:29:20.377" v="9902" actId="478"/>
          <ac:spMkLst>
            <pc:docMk/>
            <pc:sldMk cId="0" sldId="267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9:28:54.577" v="9888"/>
          <ac:spMkLst>
            <pc:docMk/>
            <pc:sldMk cId="0" sldId="267"/>
            <ac:spMk id="16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9:29:30.010" v="9928"/>
          <ac:spMkLst>
            <pc:docMk/>
            <pc:sldMk cId="0" sldId="267"/>
            <ac:spMk id="17" creationId="{00000000-0000-0000-0000-000000000000}"/>
          </ac:spMkLst>
        </pc:spChg>
        <pc:spChg chg="add del mod">
          <ac:chgData name="이규원" userId="b9b7f1ab-f2d3-402d-85e8-130a5af2f791" providerId="ADAL" clId="{B31CFE29-15BF-4E19-90A7-26BB467392B1}" dt="2021-08-14T09:29:01.983" v="9890" actId="478"/>
          <ac:spMkLst>
            <pc:docMk/>
            <pc:sldMk cId="0" sldId="267"/>
            <ac:spMk id="36" creationId="{B001D9DC-7A26-4D56-9BE4-A4A477902EC3}"/>
          </ac:spMkLst>
        </pc:spChg>
        <pc:spChg chg="add del mod">
          <ac:chgData name="이규원" userId="b9b7f1ab-f2d3-402d-85e8-130a5af2f791" providerId="ADAL" clId="{B31CFE29-15BF-4E19-90A7-26BB467392B1}" dt="2021-08-14T09:29:09.911" v="9897" actId="478"/>
          <ac:spMkLst>
            <pc:docMk/>
            <pc:sldMk cId="0" sldId="267"/>
            <ac:spMk id="38" creationId="{8E23D56D-355B-4138-A407-90568EFA54E0}"/>
          </ac:spMkLst>
        </pc:spChg>
        <pc:spChg chg="add del mod">
          <ac:chgData name="이규원" userId="b9b7f1ab-f2d3-402d-85e8-130a5af2f791" providerId="ADAL" clId="{B31CFE29-15BF-4E19-90A7-26BB467392B1}" dt="2021-08-14T09:29:12.425" v="9899"/>
          <ac:spMkLst>
            <pc:docMk/>
            <pc:sldMk cId="0" sldId="267"/>
            <ac:spMk id="44" creationId="{2D612668-A94C-4EAD-9305-BC80F8E46E34}"/>
          </ac:spMkLst>
        </pc:spChg>
        <pc:grpChg chg="mod">
          <ac:chgData name="이규원" userId="b9b7f1ab-f2d3-402d-85e8-130a5af2f791" providerId="ADAL" clId="{B31CFE29-15BF-4E19-90A7-26BB467392B1}" dt="2021-08-14T09:28:48.176" v="9873" actId="1076"/>
          <ac:grpSpMkLst>
            <pc:docMk/>
            <pc:sldMk cId="0" sldId="267"/>
            <ac:grpSpMk id="1001" creationId="{00000000-0000-0000-0000-000000000000}"/>
          </ac:grpSpMkLst>
        </pc:grpChg>
      </pc:sldChg>
      <pc:sldChg chg="del">
        <pc:chgData name="이규원" userId="b9b7f1ab-f2d3-402d-85e8-130a5af2f791" providerId="ADAL" clId="{B31CFE29-15BF-4E19-90A7-26BB467392B1}" dt="2021-08-14T09:27:27.280" v="9869" actId="47"/>
        <pc:sldMkLst>
          <pc:docMk/>
          <pc:sldMk cId="0" sldId="268"/>
        </pc:sldMkLst>
      </pc:sldChg>
      <pc:sldChg chg="del">
        <pc:chgData name="이규원" userId="b9b7f1ab-f2d3-402d-85e8-130a5af2f791" providerId="ADAL" clId="{B31CFE29-15BF-4E19-90A7-26BB467392B1}" dt="2021-08-14T09:27:28.896" v="9870" actId="47"/>
        <pc:sldMkLst>
          <pc:docMk/>
          <pc:sldMk cId="0" sldId="269"/>
        </pc:sldMkLst>
      </pc:sldChg>
      <pc:sldChg chg="delSp modSp mod">
        <pc:chgData name="이규원" userId="b9b7f1ab-f2d3-402d-85e8-130a5af2f791" providerId="ADAL" clId="{B31CFE29-15BF-4E19-90A7-26BB467392B1}" dt="2021-08-14T09:28:48.657" v="9874"/>
        <pc:sldMkLst>
          <pc:docMk/>
          <pc:sldMk cId="0" sldId="270"/>
        </pc:sldMkLst>
        <pc:spChg chg="del">
          <ac:chgData name="이규원" userId="b9b7f1ab-f2d3-402d-85e8-130a5af2f791" providerId="ADAL" clId="{B31CFE29-15BF-4E19-90A7-26BB467392B1}" dt="2021-08-14T09:27:06.719" v="9862" actId="478"/>
          <ac:spMkLst>
            <pc:docMk/>
            <pc:sldMk cId="0" sldId="270"/>
            <ac:spMk id="9" creationId="{00000000-0000-0000-0000-000000000000}"/>
          </ac:spMkLst>
        </pc:spChg>
        <pc:spChg chg="del mod">
          <ac:chgData name="이규원" userId="b9b7f1ab-f2d3-402d-85e8-130a5af2f791" providerId="ADAL" clId="{B31CFE29-15BF-4E19-90A7-26BB467392B1}" dt="2021-08-14T09:27:04.463" v="9861" actId="478"/>
          <ac:spMkLst>
            <pc:docMk/>
            <pc:sldMk cId="0" sldId="270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9:28:48.657" v="9874"/>
          <ac:spMkLst>
            <pc:docMk/>
            <pc:sldMk cId="0" sldId="270"/>
            <ac:spMk id="15" creationId="{00000000-0000-0000-0000-000000000000}"/>
          </ac:spMkLst>
        </pc:spChg>
        <pc:spChg chg="del mod">
          <ac:chgData name="이규원" userId="b9b7f1ab-f2d3-402d-85e8-130a5af2f791" providerId="ADAL" clId="{B31CFE29-15BF-4E19-90A7-26BB467392B1}" dt="2021-08-14T09:27:09.489" v="9864" actId="478"/>
          <ac:spMkLst>
            <pc:docMk/>
            <pc:sldMk cId="0" sldId="270"/>
            <ac:spMk id="16" creationId="{00000000-0000-0000-0000-000000000000}"/>
          </ac:spMkLst>
        </pc:spChg>
      </pc:sldChg>
      <pc:sldChg chg="ord">
        <pc:chgData name="이규원" userId="b9b7f1ab-f2d3-402d-85e8-130a5af2f791" providerId="ADAL" clId="{B31CFE29-15BF-4E19-90A7-26BB467392B1}" dt="2021-08-13T15:57:03.765" v="1741"/>
        <pc:sldMkLst>
          <pc:docMk/>
          <pc:sldMk cId="0" sldId="273"/>
        </pc:sldMkLst>
      </pc:sldChg>
      <pc:sldChg chg="delSp del mod">
        <pc:chgData name="이규원" userId="b9b7f1ab-f2d3-402d-85e8-130a5af2f791" providerId="ADAL" clId="{B31CFE29-15BF-4E19-90A7-26BB467392B1}" dt="2021-08-14T09:25:51.774" v="9849" actId="47"/>
        <pc:sldMkLst>
          <pc:docMk/>
          <pc:sldMk cId="604795636" sldId="274"/>
        </pc:sldMkLst>
        <pc:spChg chg="del">
          <ac:chgData name="이규원" userId="b9b7f1ab-f2d3-402d-85e8-130a5af2f791" providerId="ADAL" clId="{B31CFE29-15BF-4E19-90A7-26BB467392B1}" dt="2021-08-14T09:16:18.100" v="9822" actId="478"/>
          <ac:spMkLst>
            <pc:docMk/>
            <pc:sldMk cId="604795636" sldId="274"/>
            <ac:spMk id="2" creationId="{B0D77B26-0DDB-41D6-B2E8-5029122338AA}"/>
          </ac:spMkLst>
        </pc:spChg>
        <pc:spChg chg="del">
          <ac:chgData name="이규원" userId="b9b7f1ab-f2d3-402d-85e8-130a5af2f791" providerId="ADAL" clId="{B31CFE29-15BF-4E19-90A7-26BB467392B1}" dt="2021-08-14T09:16:19.958" v="9823" actId="478"/>
          <ac:spMkLst>
            <pc:docMk/>
            <pc:sldMk cId="604795636" sldId="274"/>
            <ac:spMk id="3" creationId="{9FDDB85D-2E40-44E2-A436-3E13EDF8E8FD}"/>
          </ac:spMkLst>
        </pc:spChg>
      </pc:sldChg>
      <pc:sldChg chg="addSp delSp new add del mod ord">
        <pc:chgData name="이규원" userId="b9b7f1ab-f2d3-402d-85e8-130a5af2f791" providerId="ADAL" clId="{B31CFE29-15BF-4E19-90A7-26BB467392B1}" dt="2021-08-13T16:06:30.628" v="1888" actId="47"/>
        <pc:sldMkLst>
          <pc:docMk/>
          <pc:sldMk cId="2858263423" sldId="275"/>
        </pc:sldMkLst>
        <pc:spChg chg="del">
          <ac:chgData name="이규원" userId="b9b7f1ab-f2d3-402d-85e8-130a5af2f791" providerId="ADAL" clId="{B31CFE29-15BF-4E19-90A7-26BB467392B1}" dt="2021-08-13T16:01:24.323" v="1838" actId="478"/>
          <ac:spMkLst>
            <pc:docMk/>
            <pc:sldMk cId="2858263423" sldId="275"/>
            <ac:spMk id="2" creationId="{444DEA20-29B4-4572-9937-F59FC27FF410}"/>
          </ac:spMkLst>
        </pc:spChg>
        <pc:spChg chg="del">
          <ac:chgData name="이규원" userId="b9b7f1ab-f2d3-402d-85e8-130a5af2f791" providerId="ADAL" clId="{B31CFE29-15BF-4E19-90A7-26BB467392B1}" dt="2021-08-13T16:01:20.681" v="1837" actId="478"/>
          <ac:spMkLst>
            <pc:docMk/>
            <pc:sldMk cId="2858263423" sldId="275"/>
            <ac:spMk id="3" creationId="{6CCF8944-3C4E-48ED-B731-354D0300F13D}"/>
          </ac:spMkLst>
        </pc:spChg>
        <pc:picChg chg="add">
          <ac:chgData name="이규원" userId="b9b7f1ab-f2d3-402d-85e8-130a5af2f791" providerId="ADAL" clId="{B31CFE29-15BF-4E19-90A7-26BB467392B1}" dt="2021-08-13T16:02:26.634" v="1839"/>
          <ac:picMkLst>
            <pc:docMk/>
            <pc:sldMk cId="2858263423" sldId="275"/>
            <ac:picMk id="3074" creationId="{97B0A5DD-2234-4DAB-9160-4FFD8BDAA933}"/>
          </ac:picMkLst>
        </pc:picChg>
      </pc:sldChg>
      <pc:sldChg chg="modSp add mod setBg">
        <pc:chgData name="이규원" userId="b9b7f1ab-f2d3-402d-85e8-130a5af2f791" providerId="ADAL" clId="{B31CFE29-15BF-4E19-90A7-26BB467392B1}" dt="2021-08-13T16:00:46.346" v="1832" actId="20577"/>
        <pc:sldMkLst>
          <pc:docMk/>
          <pc:sldMk cId="3393184655" sldId="276"/>
        </pc:sldMkLst>
        <pc:spChg chg="mod">
          <ac:chgData name="이규원" userId="b9b7f1ab-f2d3-402d-85e8-130a5af2f791" providerId="ADAL" clId="{B31CFE29-15BF-4E19-90A7-26BB467392B1}" dt="2021-08-13T15:57:34.619" v="1757" actId="20577"/>
          <ac:spMkLst>
            <pc:docMk/>
            <pc:sldMk cId="3393184655" sldId="276"/>
            <ac:spMk id="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57:30.876" v="1746" actId="20577"/>
          <ac:spMkLst>
            <pc:docMk/>
            <pc:sldMk cId="3393184655" sldId="276"/>
            <ac:spMk id="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00:46.346" v="1832" actId="20577"/>
          <ac:spMkLst>
            <pc:docMk/>
            <pc:sldMk cId="3393184655" sldId="276"/>
            <ac:spMk id="11" creationId="{00000000-0000-0000-0000-000000000000}"/>
          </ac:spMkLst>
        </pc:spChg>
      </pc:sldChg>
      <pc:sldChg chg="addSp delSp modSp add del mod ord setBg">
        <pc:chgData name="이규원" userId="b9b7f1ab-f2d3-402d-85e8-130a5af2f791" providerId="ADAL" clId="{B31CFE29-15BF-4E19-90A7-26BB467392B1}" dt="2021-08-13T15:46:56.907" v="617" actId="47"/>
        <pc:sldMkLst>
          <pc:docMk/>
          <pc:sldMk cId="4243716006" sldId="276"/>
        </pc:sldMkLst>
        <pc:spChg chg="mod">
          <ac:chgData name="이규원" userId="b9b7f1ab-f2d3-402d-85e8-130a5af2f791" providerId="ADAL" clId="{B31CFE29-15BF-4E19-90A7-26BB467392B1}" dt="2021-08-13T15:36:04.127" v="386"/>
          <ac:spMkLst>
            <pc:docMk/>
            <pc:sldMk cId="4243716006" sldId="276"/>
            <ac:spMk id="6" creationId="{00000000-0000-0000-0000-000000000000}"/>
          </ac:spMkLst>
        </pc:spChg>
        <pc:spChg chg="del">
          <ac:chgData name="이규원" userId="b9b7f1ab-f2d3-402d-85e8-130a5af2f791" providerId="ADAL" clId="{B31CFE29-15BF-4E19-90A7-26BB467392B1}" dt="2021-08-13T15:36:05.331" v="387" actId="478"/>
          <ac:spMkLst>
            <pc:docMk/>
            <pc:sldMk cId="4243716006" sldId="276"/>
            <ac:spMk id="7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3:57.913" v="579" actId="20577"/>
          <ac:spMkLst>
            <pc:docMk/>
            <pc:sldMk cId="4243716006" sldId="276"/>
            <ac:spMk id="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44:31.476" v="612"/>
          <ac:spMkLst>
            <pc:docMk/>
            <pc:sldMk cId="4243716006" sldId="276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38:19.237" v="516" actId="14100"/>
          <ac:spMkLst>
            <pc:docMk/>
            <pc:sldMk cId="4243716006" sldId="276"/>
            <ac:spMk id="1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5:38:21.702" v="517" actId="14100"/>
          <ac:spMkLst>
            <pc:docMk/>
            <pc:sldMk cId="4243716006" sldId="276"/>
            <ac:spMk id="15" creationId="{00000000-0000-0000-0000-000000000000}"/>
          </ac:spMkLst>
        </pc:spChg>
        <pc:grpChg chg="del">
          <ac:chgData name="이규원" userId="b9b7f1ab-f2d3-402d-85e8-130a5af2f791" providerId="ADAL" clId="{B31CFE29-15BF-4E19-90A7-26BB467392B1}" dt="2021-08-13T15:38:00.577" v="512" actId="478"/>
          <ac:grpSpMkLst>
            <pc:docMk/>
            <pc:sldMk cId="4243716006" sldId="276"/>
            <ac:grpSpMk id="1003" creationId="{00000000-0000-0000-0000-000000000000}"/>
          </ac:grpSpMkLst>
        </pc:grpChg>
        <pc:picChg chg="add mod">
          <ac:chgData name="이규원" userId="b9b7f1ab-f2d3-402d-85e8-130a5af2f791" providerId="ADAL" clId="{B31CFE29-15BF-4E19-90A7-26BB467392B1}" dt="2021-08-13T15:38:15.132" v="515" actId="1076"/>
          <ac:picMkLst>
            <pc:docMk/>
            <pc:sldMk cId="4243716006" sldId="276"/>
            <ac:picMk id="1026" creationId="{2E8148D3-57BA-4750-AA12-F497612A5E09}"/>
          </ac:picMkLst>
        </pc:picChg>
      </pc:sldChg>
      <pc:sldChg chg="addSp delSp new mod">
        <pc:chgData name="이규원" userId="b9b7f1ab-f2d3-402d-85e8-130a5af2f791" providerId="ADAL" clId="{B31CFE29-15BF-4E19-90A7-26BB467392B1}" dt="2021-08-13T15:58:30.767" v="1778"/>
        <pc:sldMkLst>
          <pc:docMk/>
          <pc:sldMk cId="1629960507" sldId="277"/>
        </pc:sldMkLst>
        <pc:spChg chg="del">
          <ac:chgData name="이규원" userId="b9b7f1ab-f2d3-402d-85e8-130a5af2f791" providerId="ADAL" clId="{B31CFE29-15BF-4E19-90A7-26BB467392B1}" dt="2021-08-13T15:58:20.955" v="1777" actId="478"/>
          <ac:spMkLst>
            <pc:docMk/>
            <pc:sldMk cId="1629960507" sldId="277"/>
            <ac:spMk id="2" creationId="{7DF3B769-9415-4959-828C-66D70C72BD1A}"/>
          </ac:spMkLst>
        </pc:spChg>
        <pc:spChg chg="del">
          <ac:chgData name="이규원" userId="b9b7f1ab-f2d3-402d-85e8-130a5af2f791" providerId="ADAL" clId="{B31CFE29-15BF-4E19-90A7-26BB467392B1}" dt="2021-08-13T15:58:20.167" v="1776" actId="478"/>
          <ac:spMkLst>
            <pc:docMk/>
            <pc:sldMk cId="1629960507" sldId="277"/>
            <ac:spMk id="3" creationId="{12923AAF-9E13-4B77-9796-D0EA07C0C5BB}"/>
          </ac:spMkLst>
        </pc:spChg>
        <pc:picChg chg="add">
          <ac:chgData name="이규원" userId="b9b7f1ab-f2d3-402d-85e8-130a5af2f791" providerId="ADAL" clId="{B31CFE29-15BF-4E19-90A7-26BB467392B1}" dt="2021-08-13T15:58:30.767" v="1778"/>
          <ac:picMkLst>
            <pc:docMk/>
            <pc:sldMk cId="1629960507" sldId="277"/>
            <ac:picMk id="2050" creationId="{FECD25C5-FC15-4AB9-AEE0-8405BC932352}"/>
          </ac:picMkLst>
        </pc:picChg>
      </pc:sldChg>
      <pc:sldChg chg="addSp delSp modSp add mod ord setBg">
        <pc:chgData name="이규원" userId="b9b7f1ab-f2d3-402d-85e8-130a5af2f791" providerId="ADAL" clId="{B31CFE29-15BF-4E19-90A7-26BB467392B1}" dt="2021-08-13T16:06:36.010" v="1890"/>
        <pc:sldMkLst>
          <pc:docMk/>
          <pc:sldMk cId="3007653600" sldId="278"/>
        </pc:sldMkLst>
        <pc:spChg chg="mod">
          <ac:chgData name="이규원" userId="b9b7f1ab-f2d3-402d-85e8-130a5af2f791" providerId="ADAL" clId="{B31CFE29-15BF-4E19-90A7-26BB467392B1}" dt="2021-08-13T16:02:47.163" v="1854" actId="20577"/>
          <ac:spMkLst>
            <pc:docMk/>
            <pc:sldMk cId="3007653600" sldId="278"/>
            <ac:spMk id="8" creationId="{00000000-0000-0000-0000-000000000000}"/>
          </ac:spMkLst>
        </pc:spChg>
        <pc:spChg chg="del">
          <ac:chgData name="이규원" userId="b9b7f1ab-f2d3-402d-85e8-130a5af2f791" providerId="ADAL" clId="{B31CFE29-15BF-4E19-90A7-26BB467392B1}" dt="2021-08-13T16:02:42.707" v="1844" actId="478"/>
          <ac:spMkLst>
            <pc:docMk/>
            <pc:sldMk cId="3007653600" sldId="278"/>
            <ac:spMk id="9" creationId="{00000000-0000-0000-0000-000000000000}"/>
          </ac:spMkLst>
        </pc:spChg>
        <pc:spChg chg="del mod">
          <ac:chgData name="이규원" userId="b9b7f1ab-f2d3-402d-85e8-130a5af2f791" providerId="ADAL" clId="{B31CFE29-15BF-4E19-90A7-26BB467392B1}" dt="2021-08-13T16:02:44.435" v="1846" actId="478"/>
          <ac:spMkLst>
            <pc:docMk/>
            <pc:sldMk cId="3007653600" sldId="278"/>
            <ac:spMk id="13" creationId="{00000000-0000-0000-0000-000000000000}"/>
          </ac:spMkLst>
        </pc:spChg>
        <pc:picChg chg="del">
          <ac:chgData name="이규원" userId="b9b7f1ab-f2d3-402d-85e8-130a5af2f791" providerId="ADAL" clId="{B31CFE29-15BF-4E19-90A7-26BB467392B1}" dt="2021-08-13T16:02:41.123" v="1841" actId="478"/>
          <ac:picMkLst>
            <pc:docMk/>
            <pc:sldMk cId="3007653600" sldId="278"/>
            <ac:picMk id="3" creationId="{C7AF0ECB-C923-46DF-B6C6-F138947A7EB4}"/>
          </ac:picMkLst>
        </pc:picChg>
        <pc:picChg chg="del">
          <ac:chgData name="이규원" userId="b9b7f1ab-f2d3-402d-85e8-130a5af2f791" providerId="ADAL" clId="{B31CFE29-15BF-4E19-90A7-26BB467392B1}" dt="2021-08-13T16:02:41.690" v="1842" actId="478"/>
          <ac:picMkLst>
            <pc:docMk/>
            <pc:sldMk cId="3007653600" sldId="278"/>
            <ac:picMk id="7" creationId="{7F069F15-B39F-4198-90FF-B17B9DEDD1AB}"/>
          </ac:picMkLst>
        </pc:picChg>
        <pc:picChg chg="del">
          <ac:chgData name="이규원" userId="b9b7f1ab-f2d3-402d-85e8-130a5af2f791" providerId="ADAL" clId="{B31CFE29-15BF-4E19-90A7-26BB467392B1}" dt="2021-08-13T16:02:42.097" v="1843" actId="478"/>
          <ac:picMkLst>
            <pc:docMk/>
            <pc:sldMk cId="3007653600" sldId="278"/>
            <ac:picMk id="11" creationId="{F9FDE755-351F-4C46-A950-D38CA844D2CC}"/>
          </ac:picMkLst>
        </pc:picChg>
        <pc:picChg chg="add mod">
          <ac:chgData name="이규원" userId="b9b7f1ab-f2d3-402d-85e8-130a5af2f791" providerId="ADAL" clId="{B31CFE29-15BF-4E19-90A7-26BB467392B1}" dt="2021-08-13T16:03:03.114" v="1858" actId="1076"/>
          <ac:picMkLst>
            <pc:docMk/>
            <pc:sldMk cId="3007653600" sldId="278"/>
            <ac:picMk id="14" creationId="{0DEBDB60-BBA3-4CCE-950C-4C3EE54BE176}"/>
          </ac:picMkLst>
        </pc:picChg>
        <pc:picChg chg="add del mod">
          <ac:chgData name="이규원" userId="b9b7f1ab-f2d3-402d-85e8-130a5af2f791" providerId="ADAL" clId="{B31CFE29-15BF-4E19-90A7-26BB467392B1}" dt="2021-08-13T16:03:09.954" v="1860" actId="478"/>
          <ac:picMkLst>
            <pc:docMk/>
            <pc:sldMk cId="3007653600" sldId="278"/>
            <ac:picMk id="16" creationId="{69318C09-EB56-4F1A-9C72-8314D1EB0707}"/>
          </ac:picMkLst>
        </pc:picChg>
      </pc:sldChg>
      <pc:sldChg chg="addSp delSp modSp add del mod">
        <pc:chgData name="이규원" userId="b9b7f1ab-f2d3-402d-85e8-130a5af2f791" providerId="ADAL" clId="{B31CFE29-15BF-4E19-90A7-26BB467392B1}" dt="2021-08-13T16:05:56.586" v="1874" actId="47"/>
        <pc:sldMkLst>
          <pc:docMk/>
          <pc:sldMk cId="140054690" sldId="279"/>
        </pc:sldMkLst>
        <pc:spChg chg="mod">
          <ac:chgData name="이규원" userId="b9b7f1ab-f2d3-402d-85e8-130a5af2f791" providerId="ADAL" clId="{B31CFE29-15BF-4E19-90A7-26BB467392B1}" dt="2021-08-13T16:04:56.859" v="1870" actId="20577"/>
          <ac:spMkLst>
            <pc:docMk/>
            <pc:sldMk cId="140054690" sldId="279"/>
            <ac:spMk id="8" creationId="{00000000-0000-0000-0000-000000000000}"/>
          </ac:spMkLst>
        </pc:spChg>
        <pc:picChg chg="del">
          <ac:chgData name="이규원" userId="b9b7f1ab-f2d3-402d-85e8-130a5af2f791" providerId="ADAL" clId="{B31CFE29-15BF-4E19-90A7-26BB467392B1}" dt="2021-08-13T16:04:40.952" v="1863" actId="478"/>
          <ac:picMkLst>
            <pc:docMk/>
            <pc:sldMk cId="140054690" sldId="279"/>
            <ac:picMk id="14" creationId="{0DEBDB60-BBA3-4CCE-950C-4C3EE54BE176}"/>
          </ac:picMkLst>
        </pc:picChg>
        <pc:picChg chg="add del mod">
          <ac:chgData name="이규원" userId="b9b7f1ab-f2d3-402d-85e8-130a5af2f791" providerId="ADAL" clId="{B31CFE29-15BF-4E19-90A7-26BB467392B1}" dt="2021-08-13T16:04:59.081" v="1871" actId="478"/>
          <ac:picMkLst>
            <pc:docMk/>
            <pc:sldMk cId="140054690" sldId="279"/>
            <ac:picMk id="4098" creationId="{529AF6E0-73EF-4C1F-847F-BD7689C2C076}"/>
          </ac:picMkLst>
        </pc:picChg>
      </pc:sldChg>
      <pc:sldChg chg="modSp add mod ord">
        <pc:chgData name="이규원" userId="b9b7f1ab-f2d3-402d-85e8-130a5af2f791" providerId="ADAL" clId="{B31CFE29-15BF-4E19-90A7-26BB467392B1}" dt="2021-08-13T16:15:06.322" v="2296" actId="20577"/>
        <pc:sldMkLst>
          <pc:docMk/>
          <pc:sldMk cId="1378482430" sldId="280"/>
        </pc:sldMkLst>
        <pc:spChg chg="mod">
          <ac:chgData name="이규원" userId="b9b7f1ab-f2d3-402d-85e8-130a5af2f791" providerId="ADAL" clId="{B31CFE29-15BF-4E19-90A7-26BB467392B1}" dt="2021-08-13T16:15:06.322" v="2296" actId="20577"/>
          <ac:spMkLst>
            <pc:docMk/>
            <pc:sldMk cId="1378482430" sldId="280"/>
            <ac:spMk id="8" creationId="{00000000-0000-0000-0000-000000000000}"/>
          </ac:spMkLst>
        </pc:spChg>
      </pc:sldChg>
      <pc:sldChg chg="modSp add del mod ord setBg">
        <pc:chgData name="이규원" userId="b9b7f1ab-f2d3-402d-85e8-130a5af2f791" providerId="ADAL" clId="{B31CFE29-15BF-4E19-90A7-26BB467392B1}" dt="2021-08-14T09:27:21.700" v="9866" actId="47"/>
        <pc:sldMkLst>
          <pc:docMk/>
          <pc:sldMk cId="2527109563" sldId="281"/>
        </pc:sldMkLst>
        <pc:spChg chg="mod">
          <ac:chgData name="이규원" userId="b9b7f1ab-f2d3-402d-85e8-130a5af2f791" providerId="ADAL" clId="{B31CFE29-15BF-4E19-90A7-26BB467392B1}" dt="2021-08-13T16:14:08.984" v="2206" actId="1076"/>
          <ac:spMkLst>
            <pc:docMk/>
            <pc:sldMk cId="2527109563" sldId="281"/>
            <ac:spMk id="19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4:07.192" v="2205" actId="1076"/>
          <ac:spMkLst>
            <pc:docMk/>
            <pc:sldMk cId="2527109563" sldId="281"/>
            <ac:spMk id="2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2:47.519" v="2010" actId="1076"/>
          <ac:spMkLst>
            <pc:docMk/>
            <pc:sldMk cId="2527109563" sldId="281"/>
            <ac:spMk id="2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3:11.934" v="2064"/>
          <ac:spMkLst>
            <pc:docMk/>
            <pc:sldMk cId="2527109563" sldId="281"/>
            <ac:spMk id="27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3:54.291" v="2202" actId="20577"/>
          <ac:spMkLst>
            <pc:docMk/>
            <pc:sldMk cId="2527109563" sldId="281"/>
            <ac:spMk id="2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4:25.678" v="2234"/>
          <ac:spMkLst>
            <pc:docMk/>
            <pc:sldMk cId="2527109563" sldId="281"/>
            <ac:spMk id="51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3T16:14:47.718" v="2285" actId="14100"/>
          <ac:spMkLst>
            <pc:docMk/>
            <pc:sldMk cId="2527109563" sldId="281"/>
            <ac:spMk id="56" creationId="{00000000-0000-0000-0000-000000000000}"/>
          </ac:spMkLst>
        </pc:spChg>
      </pc:sldChg>
      <pc:sldChg chg="add del ord">
        <pc:chgData name="이규원" userId="b9b7f1ab-f2d3-402d-85e8-130a5af2f791" providerId="ADAL" clId="{B31CFE29-15BF-4E19-90A7-26BB467392B1}" dt="2021-08-14T07:11:38.305" v="2469" actId="47"/>
        <pc:sldMkLst>
          <pc:docMk/>
          <pc:sldMk cId="994574697" sldId="282"/>
        </pc:sldMkLst>
      </pc:sldChg>
      <pc:sldChg chg="addSp delSp modSp add mod ord">
        <pc:chgData name="이규원" userId="b9b7f1ab-f2d3-402d-85e8-130a5af2f791" providerId="ADAL" clId="{B31CFE29-15BF-4E19-90A7-26BB467392B1}" dt="2021-08-14T08:06:48.754" v="3944" actId="1076"/>
        <pc:sldMkLst>
          <pc:docMk/>
          <pc:sldMk cId="2275274708" sldId="283"/>
        </pc:sldMkLst>
        <pc:spChg chg="mod">
          <ac:chgData name="이규원" userId="b9b7f1ab-f2d3-402d-85e8-130a5af2f791" providerId="ADAL" clId="{B31CFE29-15BF-4E19-90A7-26BB467392B1}" dt="2021-08-14T07:57:47.037" v="3941" actId="20577"/>
          <ac:spMkLst>
            <pc:docMk/>
            <pc:sldMk cId="2275274708" sldId="283"/>
            <ac:spMk id="8" creationId="{00000000-0000-0000-0000-000000000000}"/>
          </ac:spMkLst>
        </pc:spChg>
        <pc:picChg chg="add mod">
          <ac:chgData name="이규원" userId="b9b7f1ab-f2d3-402d-85e8-130a5af2f791" providerId="ADAL" clId="{B31CFE29-15BF-4E19-90A7-26BB467392B1}" dt="2021-08-14T08:06:48.754" v="3944" actId="1076"/>
          <ac:picMkLst>
            <pc:docMk/>
            <pc:sldMk cId="2275274708" sldId="283"/>
            <ac:picMk id="3" creationId="{3364AD57-A978-4B5E-9789-2F07F8287B1F}"/>
          </ac:picMkLst>
        </pc:picChg>
        <pc:picChg chg="del">
          <ac:chgData name="이규원" userId="b9b7f1ab-f2d3-402d-85e8-130a5af2f791" providerId="ADAL" clId="{B31CFE29-15BF-4E19-90A7-26BB467392B1}" dt="2021-08-14T07:11:37.080" v="2468" actId="478"/>
          <ac:picMkLst>
            <pc:docMk/>
            <pc:sldMk cId="2275274708" sldId="283"/>
            <ac:picMk id="4098" creationId="{529AF6E0-73EF-4C1F-847F-BD7689C2C076}"/>
          </ac:picMkLst>
        </pc:picChg>
      </pc:sldChg>
      <pc:sldChg chg="new del ord">
        <pc:chgData name="이규원" userId="b9b7f1ab-f2d3-402d-85e8-130a5af2f791" providerId="ADAL" clId="{B31CFE29-15BF-4E19-90A7-26BB467392B1}" dt="2021-08-14T07:44:31.847" v="3410" actId="47"/>
        <pc:sldMkLst>
          <pc:docMk/>
          <pc:sldMk cId="66922633" sldId="284"/>
        </pc:sldMkLst>
      </pc:sldChg>
      <pc:sldChg chg="modSp add del mod ord">
        <pc:chgData name="이규원" userId="b9b7f1ab-f2d3-402d-85e8-130a5af2f791" providerId="ADAL" clId="{B31CFE29-15BF-4E19-90A7-26BB467392B1}" dt="2021-08-14T08:07:00.719" v="3946" actId="47"/>
        <pc:sldMkLst>
          <pc:docMk/>
          <pc:sldMk cId="1346871789" sldId="284"/>
        </pc:sldMkLst>
        <pc:spChg chg="mod">
          <ac:chgData name="이규원" userId="b9b7f1ab-f2d3-402d-85e8-130a5af2f791" providerId="ADAL" clId="{B31CFE29-15BF-4E19-90A7-26BB467392B1}" dt="2021-08-14T07:45:30.972" v="3462" actId="20577"/>
          <ac:spMkLst>
            <pc:docMk/>
            <pc:sldMk cId="1346871789" sldId="284"/>
            <ac:spMk id="8" creationId="{00000000-0000-0000-0000-000000000000}"/>
          </ac:spMkLst>
        </pc:spChg>
      </pc:sldChg>
      <pc:sldChg chg="new del">
        <pc:chgData name="이규원" userId="b9b7f1ab-f2d3-402d-85e8-130a5af2f791" providerId="ADAL" clId="{B31CFE29-15BF-4E19-90A7-26BB467392B1}" dt="2021-08-14T08:06:56.453" v="3945" actId="47"/>
        <pc:sldMkLst>
          <pc:docMk/>
          <pc:sldMk cId="4033479698" sldId="285"/>
        </pc:sldMkLst>
      </pc:sldChg>
      <pc:sldChg chg="delSp modSp add mod ord setBg">
        <pc:chgData name="이규원" userId="b9b7f1ab-f2d3-402d-85e8-130a5af2f791" providerId="ADAL" clId="{B31CFE29-15BF-4E19-90A7-26BB467392B1}" dt="2021-08-14T07:57:08.729" v="3905" actId="6549"/>
        <pc:sldMkLst>
          <pc:docMk/>
          <pc:sldMk cId="396523966" sldId="286"/>
        </pc:sldMkLst>
        <pc:spChg chg="mod">
          <ac:chgData name="이규원" userId="b9b7f1ab-f2d3-402d-85e8-130a5af2f791" providerId="ADAL" clId="{B31CFE29-15BF-4E19-90A7-26BB467392B1}" dt="2021-08-14T07:50:22.626" v="3470"/>
          <ac:spMkLst>
            <pc:docMk/>
            <pc:sldMk cId="396523966" sldId="286"/>
            <ac:spMk id="9" creationId="{00000000-0000-0000-0000-000000000000}"/>
          </ac:spMkLst>
        </pc:spChg>
        <pc:spChg chg="del">
          <ac:chgData name="이규원" userId="b9b7f1ab-f2d3-402d-85e8-130a5af2f791" providerId="ADAL" clId="{B31CFE29-15BF-4E19-90A7-26BB467392B1}" dt="2021-08-14T07:50:25.135" v="3471" actId="478"/>
          <ac:spMkLst>
            <pc:docMk/>
            <pc:sldMk cId="396523966" sldId="286"/>
            <ac:spMk id="10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4:44.025" v="3762" actId="14100"/>
          <ac:spMkLst>
            <pc:docMk/>
            <pc:sldMk cId="396523966" sldId="286"/>
            <ac:spMk id="1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1:06.421" v="3520" actId="14100"/>
          <ac:spMkLst>
            <pc:docMk/>
            <pc:sldMk cId="396523966" sldId="286"/>
            <ac:spMk id="14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0:48.548" v="3492" actId="20577"/>
          <ac:spMkLst>
            <pc:docMk/>
            <pc:sldMk cId="396523966" sldId="286"/>
            <ac:spMk id="15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7:08.729" v="3905" actId="6549"/>
          <ac:spMkLst>
            <pc:docMk/>
            <pc:sldMk cId="396523966" sldId="286"/>
            <ac:spMk id="16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1:22.020" v="3545" actId="20577"/>
          <ac:spMkLst>
            <pc:docMk/>
            <pc:sldMk cId="396523966" sldId="286"/>
            <ac:spMk id="18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7:50:46.052" v="3490" actId="20577"/>
          <ac:spMkLst>
            <pc:docMk/>
            <pc:sldMk cId="396523966" sldId="286"/>
            <ac:spMk id="19" creationId="{00000000-0000-0000-0000-000000000000}"/>
          </ac:spMkLst>
        </pc:spChg>
      </pc:sldChg>
      <pc:sldChg chg="add">
        <pc:chgData name="이규원" userId="b9b7f1ab-f2d3-402d-85e8-130a5af2f791" providerId="ADAL" clId="{B31CFE29-15BF-4E19-90A7-26BB467392B1}" dt="2021-08-14T07:57:34.097" v="3906"/>
        <pc:sldMkLst>
          <pc:docMk/>
          <pc:sldMk cId="4236402480" sldId="287"/>
        </pc:sldMkLst>
      </pc:sldChg>
      <pc:sldChg chg="modSp add mod ord">
        <pc:chgData name="이규원" userId="b9b7f1ab-f2d3-402d-85e8-130a5af2f791" providerId="ADAL" clId="{B31CFE29-15BF-4E19-90A7-26BB467392B1}" dt="2021-08-14T08:29:18.310" v="5397" actId="20577"/>
        <pc:sldMkLst>
          <pc:docMk/>
          <pc:sldMk cId="3906905317" sldId="288"/>
        </pc:sldMkLst>
        <pc:spChg chg="mod">
          <ac:chgData name="이규원" userId="b9b7f1ab-f2d3-402d-85e8-130a5af2f791" providerId="ADAL" clId="{B31CFE29-15BF-4E19-90A7-26BB467392B1}" dt="2021-08-14T08:07:13.341" v="3961" actId="20577"/>
          <ac:spMkLst>
            <pc:docMk/>
            <pc:sldMk cId="3906905317" sldId="288"/>
            <ac:spMk id="2" creationId="{00000000-0000-0000-0000-000000000000}"/>
          </ac:spMkLst>
        </pc:spChg>
        <pc:spChg chg="mod">
          <ac:chgData name="이규원" userId="b9b7f1ab-f2d3-402d-85e8-130a5af2f791" providerId="ADAL" clId="{B31CFE29-15BF-4E19-90A7-26BB467392B1}" dt="2021-08-14T08:29:18.310" v="5397" actId="20577"/>
          <ac:spMkLst>
            <pc:docMk/>
            <pc:sldMk cId="3906905317" sldId="288"/>
            <ac:spMk id="11" creationId="{00000000-0000-0000-0000-000000000000}"/>
          </ac:spMkLst>
        </pc:spChg>
      </pc:sldChg>
      <pc:sldChg chg="addSp modSp add mod ord modNotesTx">
        <pc:chgData name="이규원" userId="b9b7f1ab-f2d3-402d-85e8-130a5af2f791" providerId="ADAL" clId="{B31CFE29-15BF-4E19-90A7-26BB467392B1}" dt="2021-08-14T08:50:33.351" v="6023" actId="20577"/>
        <pc:sldMkLst>
          <pc:docMk/>
          <pc:sldMk cId="908130084" sldId="289"/>
        </pc:sldMkLst>
        <pc:spChg chg="mod">
          <ac:chgData name="이규원" userId="b9b7f1ab-f2d3-402d-85e8-130a5af2f791" providerId="ADAL" clId="{B31CFE29-15BF-4E19-90A7-26BB467392B1}" dt="2021-08-14T08:40:24.565" v="5420" actId="20577"/>
          <ac:spMkLst>
            <pc:docMk/>
            <pc:sldMk cId="908130084" sldId="289"/>
            <ac:spMk id="8" creationId="{00000000-0000-0000-0000-000000000000}"/>
          </ac:spMkLst>
        </pc:spChg>
        <pc:picChg chg="add mod">
          <ac:chgData name="이규원" userId="b9b7f1ab-f2d3-402d-85e8-130a5af2f791" providerId="ADAL" clId="{B31CFE29-15BF-4E19-90A7-26BB467392B1}" dt="2021-08-14T08:40:47.885" v="5428" actId="1076"/>
          <ac:picMkLst>
            <pc:docMk/>
            <pc:sldMk cId="908130084" sldId="289"/>
            <ac:picMk id="1026" creationId="{61073713-96A9-45E6-B73F-18F2FD23C6AC}"/>
          </ac:picMkLst>
        </pc:picChg>
      </pc:sldChg>
      <pc:sldChg chg="add del">
        <pc:chgData name="이규원" userId="b9b7f1ab-f2d3-402d-85e8-130a5af2f791" providerId="ADAL" clId="{B31CFE29-15BF-4E19-90A7-26BB467392B1}" dt="2021-08-14T08:08:25.183" v="3990" actId="47"/>
        <pc:sldMkLst>
          <pc:docMk/>
          <pc:sldMk cId="3051842026" sldId="289"/>
        </pc:sldMkLst>
      </pc:sldChg>
      <pc:sldChg chg="addSp delSp modSp add mod modNotesTx">
        <pc:chgData name="이규원" userId="b9b7f1ab-f2d3-402d-85e8-130a5af2f791" providerId="ADAL" clId="{B31CFE29-15BF-4E19-90A7-26BB467392B1}" dt="2021-08-14T09:04:28.998" v="7910" actId="20577"/>
        <pc:sldMkLst>
          <pc:docMk/>
          <pc:sldMk cId="31070007" sldId="290"/>
        </pc:sldMkLst>
        <pc:spChg chg="mod">
          <ac:chgData name="이규원" userId="b9b7f1ab-f2d3-402d-85e8-130a5af2f791" providerId="ADAL" clId="{B31CFE29-15BF-4E19-90A7-26BB467392B1}" dt="2021-08-14T09:01:36.651" v="7443"/>
          <ac:spMkLst>
            <pc:docMk/>
            <pc:sldMk cId="31070007" sldId="290"/>
            <ac:spMk id="8" creationId="{00000000-0000-0000-0000-000000000000}"/>
          </ac:spMkLst>
        </pc:spChg>
        <pc:picChg chg="add mod">
          <ac:chgData name="이규원" userId="b9b7f1ab-f2d3-402d-85e8-130a5af2f791" providerId="ADAL" clId="{B31CFE29-15BF-4E19-90A7-26BB467392B1}" dt="2021-08-14T08:54:27.567" v="6140" actId="1076"/>
          <ac:picMkLst>
            <pc:docMk/>
            <pc:sldMk cId="31070007" sldId="290"/>
            <ac:picMk id="3" creationId="{A8732830-669A-4044-9581-C750ECB396E2}"/>
          </ac:picMkLst>
        </pc:picChg>
        <pc:picChg chg="del">
          <ac:chgData name="이규원" userId="b9b7f1ab-f2d3-402d-85e8-130a5af2f791" providerId="ADAL" clId="{B31CFE29-15BF-4E19-90A7-26BB467392B1}" dt="2021-08-14T08:51:19.556" v="6137" actId="478"/>
          <ac:picMkLst>
            <pc:docMk/>
            <pc:sldMk cId="31070007" sldId="290"/>
            <ac:picMk id="1026" creationId="{61073713-96A9-45E6-B73F-18F2FD23C6AC}"/>
          </ac:picMkLst>
        </pc:picChg>
      </pc:sldChg>
      <pc:sldChg chg="add del">
        <pc:chgData name="이규원" userId="b9b7f1ab-f2d3-402d-85e8-130a5af2f791" providerId="ADAL" clId="{B31CFE29-15BF-4E19-90A7-26BB467392B1}" dt="2021-08-14T08:40:29.029" v="5422" actId="47"/>
        <pc:sldMkLst>
          <pc:docMk/>
          <pc:sldMk cId="2105987559" sldId="290"/>
        </pc:sldMkLst>
      </pc:sldChg>
      <pc:sldChg chg="addSp delSp modSp add mod modNotesTx">
        <pc:chgData name="이규원" userId="b9b7f1ab-f2d3-402d-85e8-130a5af2f791" providerId="ADAL" clId="{B31CFE29-15BF-4E19-90A7-26BB467392B1}" dt="2021-08-14T09:01:32.261" v="7442"/>
        <pc:sldMkLst>
          <pc:docMk/>
          <pc:sldMk cId="1334225707" sldId="291"/>
        </pc:sldMkLst>
        <pc:spChg chg="mod">
          <ac:chgData name="이규원" userId="b9b7f1ab-f2d3-402d-85e8-130a5af2f791" providerId="ADAL" clId="{B31CFE29-15BF-4E19-90A7-26BB467392B1}" dt="2021-08-14T09:01:32.261" v="7442"/>
          <ac:spMkLst>
            <pc:docMk/>
            <pc:sldMk cId="1334225707" sldId="291"/>
            <ac:spMk id="8" creationId="{00000000-0000-0000-0000-000000000000}"/>
          </ac:spMkLst>
        </pc:spChg>
        <pc:picChg chg="del">
          <ac:chgData name="이규원" userId="b9b7f1ab-f2d3-402d-85e8-130a5af2f791" providerId="ADAL" clId="{B31CFE29-15BF-4E19-90A7-26BB467392B1}" dt="2021-08-14T08:48:30.635" v="5939" actId="478"/>
          <ac:picMkLst>
            <pc:docMk/>
            <pc:sldMk cId="1334225707" sldId="291"/>
            <ac:picMk id="1026" creationId="{61073713-96A9-45E6-B73F-18F2FD23C6AC}"/>
          </ac:picMkLst>
        </pc:picChg>
        <pc:picChg chg="add mod">
          <ac:chgData name="이규원" userId="b9b7f1ab-f2d3-402d-85e8-130a5af2f791" providerId="ADAL" clId="{B31CFE29-15BF-4E19-90A7-26BB467392B1}" dt="2021-08-14T08:49:49.439" v="5946" actId="14100"/>
          <ac:picMkLst>
            <pc:docMk/>
            <pc:sldMk cId="1334225707" sldId="291"/>
            <ac:picMk id="2050" creationId="{533D7205-EAAA-407E-9FEE-A35D61E41B68}"/>
          </ac:picMkLst>
        </pc:picChg>
      </pc:sldChg>
      <pc:sldChg chg="modSp add mod ord modNotesTx">
        <pc:chgData name="이규원" userId="b9b7f1ab-f2d3-402d-85e8-130a5af2f791" providerId="ADAL" clId="{B31CFE29-15BF-4E19-90A7-26BB467392B1}" dt="2021-08-14T09:01:26.275" v="7441"/>
        <pc:sldMkLst>
          <pc:docMk/>
          <pc:sldMk cId="1078460659" sldId="292"/>
        </pc:sldMkLst>
        <pc:spChg chg="mod">
          <ac:chgData name="이규원" userId="b9b7f1ab-f2d3-402d-85e8-130a5af2f791" providerId="ADAL" clId="{B31CFE29-15BF-4E19-90A7-26BB467392B1}" dt="2021-08-14T09:01:26.275" v="7441"/>
          <ac:spMkLst>
            <pc:docMk/>
            <pc:sldMk cId="1078460659" sldId="292"/>
            <ac:spMk id="8" creationId="{00000000-0000-0000-0000-000000000000}"/>
          </ac:spMkLst>
        </pc:spChg>
      </pc:sldChg>
      <pc:sldChg chg="modSp add del mod">
        <pc:chgData name="이규원" userId="b9b7f1ab-f2d3-402d-85e8-130a5af2f791" providerId="ADAL" clId="{B31CFE29-15BF-4E19-90A7-26BB467392B1}" dt="2021-08-14T09:03:25.767" v="7613" actId="47"/>
        <pc:sldMkLst>
          <pc:docMk/>
          <pc:sldMk cId="1238471187" sldId="293"/>
        </pc:sldMkLst>
        <pc:spChg chg="mod">
          <ac:chgData name="이규원" userId="b9b7f1ab-f2d3-402d-85e8-130a5af2f791" providerId="ADAL" clId="{B31CFE29-15BF-4E19-90A7-26BB467392B1}" dt="2021-08-14T09:01:17.980" v="7440" actId="20577"/>
          <ac:spMkLst>
            <pc:docMk/>
            <pc:sldMk cId="1238471187" sldId="293"/>
            <ac:spMk id="8" creationId="{00000000-0000-0000-0000-000000000000}"/>
          </ac:spMkLst>
        </pc:spChg>
      </pc:sldChg>
      <pc:sldChg chg="addSp delSp modSp add modNotesTx">
        <pc:chgData name="이규원" userId="b9b7f1ab-f2d3-402d-85e8-130a5af2f791" providerId="ADAL" clId="{B31CFE29-15BF-4E19-90A7-26BB467392B1}" dt="2021-08-14T09:15:29.287" v="9821" actId="20577"/>
        <pc:sldMkLst>
          <pc:docMk/>
          <pc:sldMk cId="2018616899" sldId="293"/>
        </pc:sldMkLst>
        <pc:picChg chg="del">
          <ac:chgData name="이규원" userId="b9b7f1ab-f2d3-402d-85e8-130a5af2f791" providerId="ADAL" clId="{B31CFE29-15BF-4E19-90A7-26BB467392B1}" dt="2021-08-14T09:07:29.900" v="7913" actId="478"/>
          <ac:picMkLst>
            <pc:docMk/>
            <pc:sldMk cId="2018616899" sldId="293"/>
            <ac:picMk id="3" creationId="{A8732830-669A-4044-9581-C750ECB396E2}"/>
          </ac:picMkLst>
        </pc:picChg>
        <pc:picChg chg="add del">
          <ac:chgData name="이규원" userId="b9b7f1ab-f2d3-402d-85e8-130a5af2f791" providerId="ADAL" clId="{B31CFE29-15BF-4E19-90A7-26BB467392B1}" dt="2021-08-14T09:07:29.900" v="7913" actId="478"/>
          <ac:picMkLst>
            <pc:docMk/>
            <pc:sldMk cId="2018616899" sldId="293"/>
            <ac:picMk id="4098" creationId="{AC2D12BF-6E32-4ADF-8141-8463E67EA133}"/>
          </ac:picMkLst>
        </pc:picChg>
        <pc:picChg chg="add del mod">
          <ac:chgData name="이규원" userId="b9b7f1ab-f2d3-402d-85e8-130a5af2f791" providerId="ADAL" clId="{B31CFE29-15BF-4E19-90A7-26BB467392B1}" dt="2021-08-14T09:07:37.172" v="7917" actId="478"/>
          <ac:picMkLst>
            <pc:docMk/>
            <pc:sldMk cId="2018616899" sldId="293"/>
            <ac:picMk id="4100" creationId="{0A790BAA-343E-4FCB-B4A9-B40B01BB975E}"/>
          </ac:picMkLst>
        </pc:picChg>
        <pc:picChg chg="add mod">
          <ac:chgData name="이규원" userId="b9b7f1ab-f2d3-402d-85e8-130a5af2f791" providerId="ADAL" clId="{B31CFE29-15BF-4E19-90A7-26BB467392B1}" dt="2021-08-14T09:08:10.019" v="7920" actId="1076"/>
          <ac:picMkLst>
            <pc:docMk/>
            <pc:sldMk cId="2018616899" sldId="293"/>
            <ac:picMk id="4102" creationId="{B7AFFD48-5DD0-4A03-8948-CE46172E16B1}"/>
          </ac:picMkLst>
        </pc:picChg>
      </pc:sldChg>
      <pc:sldChg chg="addSp delSp modSp add mod ord">
        <pc:chgData name="이규원" userId="b9b7f1ab-f2d3-402d-85e8-130a5af2f791" providerId="ADAL" clId="{B31CFE29-15BF-4E19-90A7-26BB467392B1}" dt="2021-08-14T09:25:47.374" v="9848" actId="167"/>
        <pc:sldMkLst>
          <pc:docMk/>
          <pc:sldMk cId="1106260654" sldId="294"/>
        </pc:sldMkLst>
        <pc:spChg chg="mod">
          <ac:chgData name="이규원" userId="b9b7f1ab-f2d3-402d-85e8-130a5af2f791" providerId="ADAL" clId="{B31CFE29-15BF-4E19-90A7-26BB467392B1}" dt="2021-08-14T09:16:39.005" v="9840" actId="20577"/>
          <ac:spMkLst>
            <pc:docMk/>
            <pc:sldMk cId="1106260654" sldId="294"/>
            <ac:spMk id="8" creationId="{00000000-0000-0000-0000-000000000000}"/>
          </ac:spMkLst>
        </pc:spChg>
        <pc:picChg chg="add mod ord">
          <ac:chgData name="이규원" userId="b9b7f1ab-f2d3-402d-85e8-130a5af2f791" providerId="ADAL" clId="{B31CFE29-15BF-4E19-90A7-26BB467392B1}" dt="2021-08-14T09:25:47.374" v="9848" actId="167"/>
          <ac:picMkLst>
            <pc:docMk/>
            <pc:sldMk cId="1106260654" sldId="294"/>
            <ac:picMk id="3" creationId="{05F7DA4E-0B91-4C28-B243-268BD3BD5503}"/>
          </ac:picMkLst>
        </pc:picChg>
        <pc:picChg chg="del">
          <ac:chgData name="이규원" userId="b9b7f1ab-f2d3-402d-85e8-130a5af2f791" providerId="ADAL" clId="{B31CFE29-15BF-4E19-90A7-26BB467392B1}" dt="2021-08-14T09:25:29.845" v="9841" actId="478"/>
          <ac:picMkLst>
            <pc:docMk/>
            <pc:sldMk cId="1106260654" sldId="294"/>
            <ac:picMk id="1026" creationId="{61073713-96A9-45E6-B73F-18F2FD23C6AC}"/>
          </ac:picMkLst>
        </pc:picChg>
      </pc:sldChg>
      <pc:sldChg chg="modSp add mod ord">
        <pc:chgData name="이규원" userId="b9b7f1ab-f2d3-402d-85e8-130a5af2f791" providerId="ADAL" clId="{B31CFE29-15BF-4E19-90A7-26BB467392B1}" dt="2021-08-14T09:26:37.856" v="9856"/>
        <pc:sldMkLst>
          <pc:docMk/>
          <pc:sldMk cId="2104198239" sldId="295"/>
        </pc:sldMkLst>
        <pc:spChg chg="mod">
          <ac:chgData name="이규원" userId="b9b7f1ab-f2d3-402d-85e8-130a5af2f791" providerId="ADAL" clId="{B31CFE29-15BF-4E19-90A7-26BB467392B1}" dt="2021-08-14T09:26:37.856" v="9856"/>
          <ac:spMkLst>
            <pc:docMk/>
            <pc:sldMk cId="2104198239" sldId="295"/>
            <ac:spMk id="8" creationId="{00000000-0000-0000-0000-000000000000}"/>
          </ac:spMkLst>
        </pc:spChg>
      </pc:sldChg>
      <pc:sldChg chg="modSp add del mod ord">
        <pc:chgData name="이규원" userId="b9b7f1ab-f2d3-402d-85e8-130a5af2f791" providerId="ADAL" clId="{B31CFE29-15BF-4E19-90A7-26BB467392B1}" dt="2021-08-14T09:26:46.322" v="9858" actId="47"/>
        <pc:sldMkLst>
          <pc:docMk/>
          <pc:sldMk cId="3923738231" sldId="296"/>
        </pc:sldMkLst>
        <pc:spChg chg="mod">
          <ac:chgData name="이규원" userId="b9b7f1ab-f2d3-402d-85e8-130a5af2f791" providerId="ADAL" clId="{B31CFE29-15BF-4E19-90A7-26BB467392B1}" dt="2021-08-14T09:26:39.806" v="9857"/>
          <ac:spMkLst>
            <pc:docMk/>
            <pc:sldMk cId="3923738231" sldId="29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5C57C-A859-43AF-9E88-367739A862B5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67B6F-8C2C-455D-80B9-16B096935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5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https://blog.naver.com/dh0985/222343871811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Vendor</a:t>
            </a:r>
            <a:r>
              <a:rPr lang="ko-KR" altLang="en-US" dirty="0"/>
              <a:t> 가 </a:t>
            </a:r>
            <a:r>
              <a:rPr lang="en-US" altLang="ko-KR" dirty="0"/>
              <a:t>Manage </a:t>
            </a:r>
            <a:r>
              <a:rPr lang="ko-KR" altLang="en-US" dirty="0"/>
              <a:t>해주는 부분에 대한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3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센터의 수많은 </a:t>
            </a:r>
            <a:r>
              <a:rPr lang="en-US" altLang="ko-KR" dirty="0"/>
              <a:t>Server </a:t>
            </a:r>
            <a:r>
              <a:rPr lang="ko-KR" altLang="en-US" dirty="0"/>
              <a:t>들 우리의 애플리케이션은 어디에 올라갈까요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82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IaaS </a:t>
            </a:r>
            <a:r>
              <a:rPr lang="ko-KR" altLang="en-US" dirty="0"/>
              <a:t>는 한 서버에 고정해서 </a:t>
            </a:r>
            <a:r>
              <a:rPr lang="ko-KR" altLang="en-US" dirty="0" err="1"/>
              <a:t>띄워줌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ko-KR" altLang="en-US" dirty="0" err="1"/>
              <a:t>자원만큼이</a:t>
            </a:r>
            <a:r>
              <a:rPr lang="ko-KR" altLang="en-US" dirty="0"/>
              <a:t> </a:t>
            </a:r>
            <a:r>
              <a:rPr lang="ko-KR" altLang="en-US" dirty="0" err="1"/>
              <a:t>내꺼임</a:t>
            </a:r>
            <a:r>
              <a:rPr lang="en-US" altLang="ko-KR" dirty="0"/>
              <a:t>. </a:t>
            </a:r>
            <a:r>
              <a:rPr lang="ko-KR" altLang="en-US" dirty="0"/>
              <a:t>물론 수동으로 반납 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PaaS </a:t>
            </a:r>
            <a:r>
              <a:rPr lang="ko-KR" altLang="en-US" dirty="0"/>
              <a:t>부터는 </a:t>
            </a:r>
            <a:r>
              <a:rPr lang="en-US" altLang="ko-KR" dirty="0"/>
              <a:t>Runtime </a:t>
            </a:r>
            <a:r>
              <a:rPr lang="ko-KR" altLang="en-US" dirty="0"/>
              <a:t>만을 제공하기 때문에 서버를 중간에 바꿀 수 있음</a:t>
            </a:r>
            <a:r>
              <a:rPr lang="en-US" altLang="ko-KR" dirty="0"/>
              <a:t>. </a:t>
            </a:r>
            <a:r>
              <a:rPr lang="ko-KR" altLang="en-US" dirty="0"/>
              <a:t>내가 만약 자원을 </a:t>
            </a:r>
            <a:r>
              <a:rPr lang="ko-KR" altLang="en-US" dirty="0" err="1"/>
              <a:t>안쓰고</a:t>
            </a:r>
            <a:r>
              <a:rPr lang="ko-KR" altLang="en-US" dirty="0"/>
              <a:t> 있다면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자원이 더 필요한 고객에게 자원을 반납하고 나는 비용을 절약 할 수 없을까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서버를 어떤 환경에서 얼마만큼의 성능으로 몇 개를 돌릴지 전적으로 클라우드 </a:t>
            </a:r>
            <a:r>
              <a:rPr lang="en-US" altLang="ko-KR" dirty="0"/>
              <a:t>vendor </a:t>
            </a:r>
            <a:r>
              <a:rPr lang="ko-KR" altLang="en-US" dirty="0"/>
              <a:t>한테 맡기고 나는 오로지 </a:t>
            </a:r>
            <a:r>
              <a:rPr lang="en-US" altLang="ko-KR" dirty="0"/>
              <a:t>Application </a:t>
            </a:r>
            <a:r>
              <a:rPr lang="ko-KR" altLang="en-US" dirty="0"/>
              <a:t>개발에만 열중 할 수 있게 </a:t>
            </a:r>
            <a:r>
              <a:rPr lang="ko-KR" altLang="en-US" dirty="0" err="1"/>
              <a:t>하는것이</a:t>
            </a:r>
            <a:r>
              <a:rPr lang="ko-KR" altLang="en-US" dirty="0"/>
              <a:t> </a:t>
            </a:r>
            <a:r>
              <a:rPr lang="en-US" altLang="ko-KR" dirty="0"/>
              <a:t>Serverless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나의 </a:t>
            </a:r>
            <a:r>
              <a:rPr lang="ko-KR" altLang="en-US" dirty="0" err="1"/>
              <a:t>애프리케이션이</a:t>
            </a:r>
            <a:r>
              <a:rPr lang="ko-KR" altLang="en-US" dirty="0"/>
              <a:t> 어디에 할당 될 지 모르기 때문에 로컬 영역의 저장공간에 필요한 데이터들을 보관하지 할 수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데이터들은 전부 </a:t>
            </a:r>
            <a:r>
              <a:rPr lang="en-US" altLang="ko-KR" dirty="0"/>
              <a:t>DB </a:t>
            </a:r>
            <a:r>
              <a:rPr lang="ko-KR" altLang="en-US" dirty="0"/>
              <a:t>또는 </a:t>
            </a:r>
            <a:r>
              <a:rPr lang="en-US" altLang="ko-KR" dirty="0"/>
              <a:t>Redis </a:t>
            </a:r>
            <a:r>
              <a:rPr lang="ko-KR" altLang="en-US" dirty="0"/>
              <a:t>같은 인메모리 스토어</a:t>
            </a:r>
            <a:r>
              <a:rPr lang="en-US" altLang="ko-KR" dirty="0"/>
              <a:t>, </a:t>
            </a:r>
            <a:r>
              <a:rPr lang="ko-KR" altLang="en-US" dirty="0"/>
              <a:t>또는 스토리지에 저장해야 함</a:t>
            </a:r>
            <a:endParaRPr lang="en-US" altLang="ko-KR" dirty="0"/>
          </a:p>
          <a:p>
            <a:r>
              <a:rPr lang="ko-KR" altLang="en-US" dirty="0"/>
              <a:t>이러한 성질을 </a:t>
            </a:r>
            <a:r>
              <a:rPr lang="en-US" altLang="ko-KR" dirty="0"/>
              <a:t>Stateless </a:t>
            </a:r>
            <a:r>
              <a:rPr lang="ko-KR" altLang="en-US" dirty="0"/>
              <a:t>라고 하고</a:t>
            </a:r>
            <a:r>
              <a:rPr lang="en-US" altLang="ko-KR" dirty="0"/>
              <a:t>, Stateless instance</a:t>
            </a:r>
            <a:r>
              <a:rPr lang="ko-KR" altLang="en-US" dirty="0"/>
              <a:t> 는 </a:t>
            </a:r>
            <a:r>
              <a:rPr lang="en-US" altLang="ko-KR" dirty="0"/>
              <a:t>Serverless </a:t>
            </a:r>
            <a:r>
              <a:rPr lang="ko-KR" altLang="en-US" dirty="0"/>
              <a:t>서비스의 특성임</a:t>
            </a:r>
            <a:endParaRPr lang="en-US" altLang="ko-KR" dirty="0"/>
          </a:p>
          <a:p>
            <a:r>
              <a:rPr lang="ko-KR" altLang="en-US" dirty="0"/>
              <a:t>이런 불편함을 감수 할 때 생기는 장점은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2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Serverless </a:t>
            </a:r>
            <a:r>
              <a:rPr lang="ko-KR" altLang="en-US" dirty="0"/>
              <a:t>의 장점은 </a:t>
            </a:r>
            <a:r>
              <a:rPr lang="en-US" altLang="ko-KR" dirty="0"/>
              <a:t>“</a:t>
            </a:r>
            <a:r>
              <a:rPr lang="ko-KR" altLang="en-US" dirty="0"/>
              <a:t>확장성</a:t>
            </a:r>
            <a:r>
              <a:rPr lang="en-US" altLang="ko-KR" dirty="0"/>
              <a:t>“ 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비용절감</a:t>
            </a:r>
            <a:r>
              <a:rPr lang="en-US" altLang="ko-KR" dirty="0"/>
              <a:t>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작동시키기 위해 최소 </a:t>
            </a:r>
            <a:r>
              <a:rPr lang="en-US" altLang="ko-KR" dirty="0"/>
              <a:t>1core </a:t>
            </a:r>
            <a:r>
              <a:rPr lang="ko-KR" altLang="en-US" dirty="0"/>
              <a:t>가 필요하고 부하에 따라 최고 </a:t>
            </a:r>
            <a:r>
              <a:rPr lang="en-US" altLang="ko-KR" dirty="0"/>
              <a:t>4 core </a:t>
            </a:r>
            <a:r>
              <a:rPr lang="ko-KR" altLang="en-US" dirty="0"/>
              <a:t>가 필요한 </a:t>
            </a:r>
            <a:r>
              <a:rPr lang="en-US" altLang="ko-KR" dirty="0"/>
              <a:t>application </a:t>
            </a:r>
            <a:r>
              <a:rPr lang="ko-KR" altLang="en-US" dirty="0"/>
              <a:t>이 필요하다고 가정하자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특정 시간대에는 사용하지 않는 시간이 있다고 가정하자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서비스를 유지하기 위한 전통적인 방법은 </a:t>
            </a:r>
            <a:r>
              <a:rPr lang="en-US" altLang="ko-KR" dirty="0"/>
              <a:t>4core </a:t>
            </a:r>
            <a:r>
              <a:rPr lang="ko-KR" altLang="en-US" dirty="0"/>
              <a:t>의 서버 또는 클라우드 인스턴스를 사용하는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주황색 선은 서비스의 부하의 정도를 나타내는데</a:t>
            </a:r>
            <a:endParaRPr lang="en-US" altLang="ko-KR" dirty="0"/>
          </a:p>
          <a:p>
            <a:r>
              <a:rPr lang="en-US" altLang="ko-KR" dirty="0"/>
              <a:t>Peak </a:t>
            </a:r>
            <a:r>
              <a:rPr lang="ko-KR" altLang="en-US" dirty="0"/>
              <a:t>트래픽을 유지하기 위해 </a:t>
            </a:r>
            <a:r>
              <a:rPr lang="en-US" altLang="ko-KR" dirty="0"/>
              <a:t>4core </a:t>
            </a:r>
            <a:r>
              <a:rPr lang="ko-KR" altLang="en-US" dirty="0"/>
              <a:t>의 자원을 계속 </a:t>
            </a:r>
            <a:r>
              <a:rPr lang="ko-KR" altLang="en-US" dirty="0" err="1"/>
              <a:t>유지하는것은</a:t>
            </a:r>
            <a:r>
              <a:rPr lang="ko-KR" altLang="en-US" dirty="0"/>
              <a:t> 낭비가 심하다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초록색 바 그래프가 </a:t>
            </a:r>
            <a:r>
              <a:rPr lang="ko-KR" altLang="en-US" dirty="0" err="1"/>
              <a:t>나타내는것이</a:t>
            </a:r>
            <a:r>
              <a:rPr lang="ko-KR" altLang="en-US" dirty="0"/>
              <a:t> </a:t>
            </a:r>
            <a:r>
              <a:rPr lang="en-US" altLang="ko-KR" dirty="0"/>
              <a:t>serverless </a:t>
            </a:r>
            <a:r>
              <a:rPr lang="ko-KR" altLang="en-US" dirty="0"/>
              <a:t>를 </a:t>
            </a:r>
            <a:r>
              <a:rPr lang="ko-KR" altLang="en-US" dirty="0" err="1"/>
              <a:t>사용했을때의</a:t>
            </a:r>
            <a:r>
              <a:rPr lang="ko-KR" altLang="en-US" dirty="0"/>
              <a:t> 인스턴스 개수인데 자원을 잘게 할당해서 그때 그때 부하 </a:t>
            </a:r>
            <a:r>
              <a:rPr lang="ko-KR" altLang="en-US" dirty="0" err="1"/>
              <a:t>량에</a:t>
            </a:r>
            <a:r>
              <a:rPr lang="ko-KR" altLang="en-US" dirty="0"/>
              <a:t> 맞게 자원을 알아서 할당하기 때문에 기존에 </a:t>
            </a:r>
            <a:r>
              <a:rPr lang="en-US" altLang="ko-KR" dirty="0"/>
              <a:t>4core </a:t>
            </a:r>
            <a:r>
              <a:rPr lang="ko-KR" altLang="en-US" dirty="0"/>
              <a:t>을 때보다 훨씬 자원을 효율적으로 사용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심지어 트래픽이 </a:t>
            </a:r>
            <a:r>
              <a:rPr lang="ko-KR" altLang="en-US" dirty="0" err="1"/>
              <a:t>없을때에는</a:t>
            </a:r>
            <a:r>
              <a:rPr lang="ko-KR" altLang="en-US" dirty="0"/>
              <a:t> 자원을 할당하지 않아 완전하게 비용이 청구되지 않도록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부하가 </a:t>
            </a:r>
            <a:r>
              <a:rPr lang="ko-KR" altLang="en-US" dirty="0" err="1"/>
              <a:t>있을때</a:t>
            </a:r>
            <a:r>
              <a:rPr lang="ko-KR" altLang="en-US" dirty="0"/>
              <a:t> 자원을 알아서 할당해주고</a:t>
            </a:r>
            <a:r>
              <a:rPr lang="en-US" altLang="ko-KR" dirty="0"/>
              <a:t>, </a:t>
            </a:r>
            <a:r>
              <a:rPr lang="ko-KR" altLang="en-US" dirty="0"/>
              <a:t>부하가 없으면 자동으로 자원을 회수해 비용을 </a:t>
            </a:r>
            <a:r>
              <a:rPr lang="ko-KR" altLang="en-US" dirty="0" err="1"/>
              <a:t>절약하는것이</a:t>
            </a:r>
            <a:r>
              <a:rPr lang="ko-KR" altLang="en-US" dirty="0"/>
              <a:t> </a:t>
            </a:r>
            <a:r>
              <a:rPr lang="en-US" altLang="ko-KR" dirty="0"/>
              <a:t>Serverless </a:t>
            </a:r>
            <a:r>
              <a:rPr lang="ko-KR" altLang="en-US" dirty="0"/>
              <a:t>의 최대 장점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70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Vendor</a:t>
            </a:r>
            <a:r>
              <a:rPr lang="ko-KR" altLang="en-US" dirty="0"/>
              <a:t> 가 </a:t>
            </a:r>
            <a:r>
              <a:rPr lang="en-US" altLang="ko-KR" dirty="0"/>
              <a:t>Manage </a:t>
            </a:r>
            <a:r>
              <a:rPr lang="ko-KR" altLang="en-US" dirty="0"/>
              <a:t>해주는 부분에 대한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서버를 어떤 환경에서 얼마만큼의 성능으로 몇 개를 돌릴지 전적으로 클라우드 </a:t>
            </a:r>
            <a:r>
              <a:rPr lang="en-US" altLang="ko-KR" dirty="0"/>
              <a:t>vendor </a:t>
            </a:r>
            <a:r>
              <a:rPr lang="ko-KR" altLang="en-US" dirty="0"/>
              <a:t>한테 맡기고 나는 오로지 </a:t>
            </a:r>
            <a:r>
              <a:rPr lang="en-US" altLang="ko-KR" dirty="0"/>
              <a:t>Application </a:t>
            </a:r>
            <a:r>
              <a:rPr lang="ko-KR" altLang="en-US" dirty="0"/>
              <a:t>개발에만 열중 할 수 있게 </a:t>
            </a:r>
            <a:r>
              <a:rPr lang="ko-KR" altLang="en-US" dirty="0" err="1"/>
              <a:t>하는것이</a:t>
            </a:r>
            <a:r>
              <a:rPr lang="ko-KR" altLang="en-US" dirty="0"/>
              <a:t> </a:t>
            </a:r>
            <a:r>
              <a:rPr lang="en-US" altLang="ko-KR" dirty="0"/>
              <a:t>Serverless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나의 </a:t>
            </a:r>
            <a:r>
              <a:rPr lang="ko-KR" altLang="en-US" dirty="0" err="1"/>
              <a:t>애프리케이션이</a:t>
            </a:r>
            <a:r>
              <a:rPr lang="ko-KR" altLang="en-US" dirty="0"/>
              <a:t> 어디에 할당 될 지 모르기 때문에 로컬 영역의 저장공간에 필요한 데이터들을 보관하지 할 수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데이터들은 전부 </a:t>
            </a:r>
            <a:r>
              <a:rPr lang="en-US" altLang="ko-KR" dirty="0"/>
              <a:t>DB </a:t>
            </a:r>
            <a:r>
              <a:rPr lang="ko-KR" altLang="en-US" dirty="0"/>
              <a:t>또는 </a:t>
            </a:r>
            <a:r>
              <a:rPr lang="en-US" altLang="ko-KR" dirty="0"/>
              <a:t>Redis </a:t>
            </a:r>
            <a:r>
              <a:rPr lang="ko-KR" altLang="en-US" dirty="0"/>
              <a:t>같은 인메모리 스토어</a:t>
            </a:r>
            <a:r>
              <a:rPr lang="en-US" altLang="ko-KR" dirty="0"/>
              <a:t>, </a:t>
            </a:r>
            <a:r>
              <a:rPr lang="ko-KR" altLang="en-US" dirty="0"/>
              <a:t>또는 스토리지에 저장해야 함</a:t>
            </a:r>
            <a:endParaRPr lang="en-US" altLang="ko-KR" dirty="0"/>
          </a:p>
          <a:p>
            <a:r>
              <a:rPr lang="ko-KR" altLang="en-US" dirty="0"/>
              <a:t>이러한 성질을 </a:t>
            </a:r>
            <a:r>
              <a:rPr lang="en-US" altLang="ko-KR" dirty="0"/>
              <a:t>Stateless </a:t>
            </a:r>
            <a:r>
              <a:rPr lang="ko-KR" altLang="en-US" dirty="0"/>
              <a:t>라고 하고</a:t>
            </a:r>
            <a:r>
              <a:rPr lang="en-US" altLang="ko-KR" dirty="0"/>
              <a:t>, Stateless instance</a:t>
            </a:r>
            <a:r>
              <a:rPr lang="ko-KR" altLang="en-US" dirty="0"/>
              <a:t> 는 </a:t>
            </a:r>
            <a:r>
              <a:rPr lang="en-US" altLang="ko-KR" dirty="0"/>
              <a:t>Serverless </a:t>
            </a:r>
            <a:r>
              <a:rPr lang="ko-KR" altLang="en-US" dirty="0"/>
              <a:t>서비스의 특성임</a:t>
            </a:r>
            <a:endParaRPr lang="en-US" altLang="ko-KR" dirty="0"/>
          </a:p>
          <a:p>
            <a:r>
              <a:rPr lang="ko-KR" altLang="en-US" dirty="0"/>
              <a:t>이런 불편함을 감수 할 때 생기는 장점은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67B6F-8C2C-455D-80B9-16B096935C2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5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5018" y="2002850"/>
            <a:ext cx="7118256" cy="7118256"/>
            <a:chOff x="12665018" y="2002850"/>
            <a:chExt cx="7118256" cy="7118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5018" y="2002850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8151" y="1554887"/>
            <a:ext cx="8068803" cy="8068803"/>
            <a:chOff x="2868151" y="1554887"/>
            <a:chExt cx="8068803" cy="8068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8151" y="1554887"/>
              <a:ext cx="8068803" cy="8068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9366" y="3959489"/>
            <a:ext cx="5646068" cy="27554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8563" y="4967083"/>
            <a:ext cx="4474985" cy="13777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4125" y="6710830"/>
            <a:ext cx="5034542" cy="607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872" y="466039"/>
            <a:ext cx="17515842" cy="509578"/>
            <a:chOff x="769872" y="466039"/>
            <a:chExt cx="17515842" cy="5095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354" y="431521"/>
              <a:ext cx="4085378" cy="47175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2053" y="431521"/>
              <a:ext cx="4362507" cy="471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91805" y="2002850"/>
            <a:ext cx="7123354" cy="7123354"/>
            <a:chOff x="-2791805" y="2002850"/>
            <a:chExt cx="7123354" cy="712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91805" y="2002850"/>
              <a:ext cx="7123354" cy="7123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Transformers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4223" y="3273810"/>
            <a:ext cx="10875202" cy="1518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kern="0" spc="-200" dirty="0">
                <a:solidFill>
                  <a:srgbClr val="58825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RNN </a:t>
            </a:r>
            <a:r>
              <a:rPr lang="ko-KR" altLang="en-US" sz="2800" kern="0" spc="-200" dirty="0">
                <a:solidFill>
                  <a:srgbClr val="58825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계열 모델의 고정된 크기의 </a:t>
            </a:r>
            <a:r>
              <a:rPr lang="en-US" altLang="ko-KR" sz="2800" kern="0" spc="-200" dirty="0">
                <a:solidFill>
                  <a:srgbClr val="58825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kernel </a:t>
            </a:r>
            <a:r>
              <a:rPr lang="ko-KR" altLang="en-US" sz="2800" kern="0" spc="-200">
                <a:solidFill>
                  <a:srgbClr val="58825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생기는 병목 해소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F1FD9-3005-46B0-AD68-1AFE688E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9" y="4589838"/>
            <a:ext cx="8654109" cy="34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0294E66-5654-459A-B97E-61E5B7CF3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441" y="4527924"/>
            <a:ext cx="7601559" cy="35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BERT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2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760349" y="466039"/>
              <a:ext cx="6312487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중앙동아리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SAI - A NLP Team</a:t>
              </a:r>
              <a:endParaRPr lang="en-US" altLang="ko-KR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912117" y="3665186"/>
            <a:ext cx="3791916" cy="4098200"/>
            <a:chOff x="912117" y="3665186"/>
            <a:chExt cx="3791916" cy="40982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6213" y="3665186"/>
              <a:ext cx="3747820" cy="4098200"/>
              <a:chOff x="956213" y="3665186"/>
              <a:chExt cx="3747820" cy="40982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6213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79942" y="3994184"/>
              <a:ext cx="3100362" cy="3100362"/>
              <a:chOff x="1279942" y="3994184"/>
              <a:chExt cx="3100362" cy="31003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9942" y="3994184"/>
                <a:ext cx="3100362" cy="3100362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912117" y="4907610"/>
              <a:ext cx="3752437" cy="6856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kern="0" spc="-2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Classifier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320158" y="4300298"/>
              <a:ext cx="1019930" cy="6856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kern="0" spc="-200" dirty="0">
                  <a:solidFill>
                    <a:srgbClr val="D6C7BD"/>
                  </a:solidFill>
                  <a:latin typeface="Gmarket Sans Bold" pitchFamily="34" charset="0"/>
                  <a:cs typeface="Gmarket Sans Bold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493105" y="5523810"/>
              <a:ext cx="2725942" cy="162180"/>
              <a:chOff x="1493105" y="5523810"/>
              <a:chExt cx="2725942" cy="1621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93105" y="5523810"/>
                <a:ext cx="2725942" cy="162180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218969" y="5800000"/>
              <a:ext cx="3222308" cy="11246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dirty="0"/>
                <a:t>#aquatic</a:t>
              </a:r>
            </a:p>
            <a:p>
              <a:pPr algn="ctr"/>
              <a:r>
                <a:rPr lang="en-US" dirty="0"/>
                <a:t>#tobacco</a:t>
              </a:r>
            </a:p>
            <a:p>
              <a:pPr algn="ctr"/>
              <a:r>
                <a:rPr lang="en-US" dirty="0"/>
                <a:t>#floral</a:t>
              </a:r>
            </a:p>
            <a:p>
              <a:pPr algn="ctr"/>
              <a:r>
                <a:rPr lang="en-US" dirty="0"/>
                <a:t>#fruity</a:t>
              </a:r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381000" y="8013552"/>
            <a:ext cx="4990130" cy="1931391"/>
            <a:chOff x="-895418" y="8013552"/>
            <a:chExt cx="6266548" cy="1931391"/>
          </a:xfrm>
        </p:grpSpPr>
        <p:sp>
          <p:nvSpPr>
            <p:cNvPr id="27" name="Object 27"/>
            <p:cNvSpPr txBox="1"/>
            <p:nvPr/>
          </p:nvSpPr>
          <p:spPr>
            <a:xfrm>
              <a:off x="-895418" y="8013552"/>
              <a:ext cx="6266548" cy="6261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500" kern="0" spc="-200" dirty="0">
                  <a:solidFill>
                    <a:srgbClr val="514149"/>
                  </a:solidFill>
                  <a:latin typeface="Gmarket Sans Bold" pitchFamily="34" charset="0"/>
                </a:rPr>
                <a:t>대분류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-895417" y="8584981"/>
              <a:ext cx="6028453" cy="13599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600" kern="0" spc="-100" dirty="0">
                  <a:solidFill>
                    <a:srgbClr val="51414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전혀 뜬금없는 향수의 추천을 방지하기위해 위의 카테고리별로 네가지 대분류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6205367" y="2102598"/>
            <a:ext cx="5671301" cy="1948426"/>
            <a:chOff x="4163962" y="1578075"/>
            <a:chExt cx="5671301" cy="1948426"/>
          </a:xfrm>
        </p:grpSpPr>
        <p:sp>
          <p:nvSpPr>
            <p:cNvPr id="31" name="Object 31"/>
            <p:cNvSpPr txBox="1"/>
            <p:nvPr/>
          </p:nvSpPr>
          <p:spPr>
            <a:xfrm>
              <a:off x="4219047" y="1578075"/>
              <a:ext cx="5381316" cy="6261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500" kern="0" spc="-200">
                  <a:solidFill>
                    <a:srgbClr val="514149"/>
                  </a:solidFill>
                  <a:latin typeface="Gmarket Sans Bold" pitchFamily="34" charset="0"/>
                </a:rPr>
                <a:t>유사한 리뷰 추천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163962" y="2166539"/>
              <a:ext cx="5671301" cy="13599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6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다양한 알고리즘을 사용하여 </a:t>
              </a:r>
              <a:r>
                <a:rPr lang="en-US" altLang="ko-KR" sz="16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Dataset </a:t>
              </a:r>
              <a:r>
                <a:rPr lang="ko-KR" altLang="en-US" sz="16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에서 </a:t>
              </a:r>
              <a:endParaRPr lang="en-US" altLang="ko-KR" sz="16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  <a:p>
              <a:pPr algn="ctr"/>
              <a:r>
                <a:rPr lang="ko-KR" altLang="en-US" sz="16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가장 유사한 리뷰를 추천한다</a:t>
              </a:r>
              <a:r>
                <a:rPr lang="en-US" altLang="ko-KR" sz="16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.</a:t>
              </a:r>
              <a:endParaRPr lang="en-US" sz="16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2573000" y="8013552"/>
            <a:ext cx="4990130" cy="1931391"/>
            <a:chOff x="7597436" y="8013552"/>
            <a:chExt cx="6266548" cy="1931391"/>
          </a:xfrm>
        </p:grpSpPr>
        <p:sp>
          <p:nvSpPr>
            <p:cNvPr id="35" name="Object 35"/>
            <p:cNvSpPr txBox="1"/>
            <p:nvPr/>
          </p:nvSpPr>
          <p:spPr>
            <a:xfrm>
              <a:off x="7597436" y="8013552"/>
              <a:ext cx="6266548" cy="6261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500" kern="0" spc="-200" dirty="0">
                  <a:solidFill>
                    <a:srgbClr val="514149"/>
                  </a:solidFill>
                  <a:latin typeface="Gmarket Sans Bold" pitchFamily="34" charset="0"/>
                </a:rPr>
                <a:t>중요한 단어 강조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954587" y="8584981"/>
              <a:ext cx="5671301" cy="13599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600" kern="0" spc="-100" dirty="0">
                  <a:solidFill>
                    <a:srgbClr val="514149"/>
                  </a:solidFill>
                  <a:latin typeface="NanumSquare ExtraBold" pitchFamily="34" charset="0"/>
                  <a:cs typeface="NanumSquare ExtraBold" pitchFamily="34" charset="0"/>
                </a:rPr>
                <a:t>해당 리뷰추천 한 이유를 설명하기 위한</a:t>
              </a:r>
              <a:br>
                <a:rPr lang="en-US" altLang="ko-KR" sz="1600" kern="0" spc="-100" dirty="0">
                  <a:solidFill>
                    <a:srgbClr val="514149"/>
                  </a:solidFill>
                  <a:latin typeface="NanumSquare ExtraBold" pitchFamily="34" charset="0"/>
                  <a:cs typeface="NanumSquare ExtraBold" pitchFamily="34" charset="0"/>
                </a:rPr>
              </a:br>
              <a:r>
                <a:rPr lang="ko-KR" altLang="en-US" sz="1600" kern="0" spc="-100" dirty="0">
                  <a:solidFill>
                    <a:srgbClr val="514149"/>
                  </a:solidFill>
                  <a:latin typeface="NanumSquare ExtraBold" pitchFamily="34" charset="0"/>
                  <a:cs typeface="NanumSquare ExtraBold" pitchFamily="34" charset="0"/>
                </a:rPr>
                <a:t>리뷰에서 중요한 단어를 강조처리</a:t>
              </a:r>
              <a:endParaRPr lang="en-US" dirty="0"/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6708950" y="3470538"/>
            <a:ext cx="4575158" cy="4098200"/>
            <a:chOff x="4761676" y="3331853"/>
            <a:chExt cx="4575158" cy="40982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19834" y="3331853"/>
              <a:ext cx="3747820" cy="4098200"/>
              <a:chOff x="5219834" y="3331853"/>
              <a:chExt cx="3747820" cy="409820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219834" y="3331853"/>
                <a:ext cx="3747820" cy="4098200"/>
                <a:chOff x="5219834" y="3331853"/>
                <a:chExt cx="3747820" cy="409820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5219834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5543563" y="3994184"/>
                <a:ext cx="3100362" cy="3100362"/>
                <a:chOff x="5543563" y="3994184"/>
                <a:chExt cx="3100362" cy="310036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543563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Object 51"/>
            <p:cNvSpPr txBox="1"/>
            <p:nvPr/>
          </p:nvSpPr>
          <p:spPr>
            <a:xfrm>
              <a:off x="4761676" y="4928848"/>
              <a:ext cx="4575158" cy="75714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kern="0" spc="-2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Sentence Similarity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6486078" y="4297563"/>
              <a:ext cx="1019930" cy="75714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kern="0" spc="-200" dirty="0">
                  <a:solidFill>
                    <a:srgbClr val="B4D0B9"/>
                  </a:solidFill>
                  <a:latin typeface="Gmarket Sans Bold" pitchFamily="34" charset="0"/>
                  <a:cs typeface="Gmarket Sans Bold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5748227" y="5523810"/>
              <a:ext cx="2725942" cy="162180"/>
              <a:chOff x="5748227" y="5523810"/>
              <a:chExt cx="2725942" cy="16218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5748227" y="5523810"/>
                <a:ext cx="2725942" cy="162180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5496717" y="5784017"/>
              <a:ext cx="3222308" cy="116139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300" kern="0" spc="-200" dirty="0">
                  <a:solidFill>
                    <a:srgbClr val="514149"/>
                  </a:solidFill>
                  <a:latin typeface="Gmarket Sans Medium" pitchFamily="34" charset="0"/>
                  <a:cs typeface="Gmarket Sans Medium" pitchFamily="34" charset="0"/>
                </a:rPr>
                <a:t>#Word2Vec</a:t>
              </a:r>
            </a:p>
            <a:p>
              <a:pPr algn="ctr"/>
              <a:r>
                <a:rPr lang="en-US" sz="2300" kern="0" spc="-200" dirty="0">
                  <a:solidFill>
                    <a:srgbClr val="514149"/>
                  </a:solidFill>
                  <a:latin typeface="Gmarket Sans Medium" pitchFamily="34" charset="0"/>
                  <a:cs typeface="Gmarket Sans Medium" pitchFamily="34" charset="0"/>
                </a:rPr>
                <a:t>#Doc2Vec</a:t>
              </a:r>
            </a:p>
            <a:p>
              <a:pPr algn="ctr"/>
              <a:r>
                <a:rPr lang="en-US" sz="2300" kern="0" spc="-200" dirty="0">
                  <a:solidFill>
                    <a:srgbClr val="514149"/>
                  </a:solidFill>
                  <a:latin typeface="Gmarket Sans Medium" pitchFamily="34" charset="0"/>
                  <a:cs typeface="Gmarket Sans Medium" pitchFamily="34" charset="0"/>
                </a:rPr>
                <a:t>#BERT</a:t>
              </a:r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13182601" y="3665186"/>
            <a:ext cx="3747820" cy="4098200"/>
            <a:chOff x="9483455" y="3665186"/>
            <a:chExt cx="3747820" cy="409820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483455" y="3665186"/>
              <a:ext cx="3747820" cy="4098200"/>
              <a:chOff x="9483455" y="3665186"/>
              <a:chExt cx="3747820" cy="4098200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483455" y="3665186"/>
                <a:ext cx="3747820" cy="4098200"/>
                <a:chOff x="9483455" y="3665186"/>
                <a:chExt cx="3747820" cy="409820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483455" y="3665186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9807184" y="3994184"/>
                <a:ext cx="3100362" cy="3100362"/>
                <a:chOff x="9807184" y="3994184"/>
                <a:chExt cx="3100362" cy="310036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807184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Object 67"/>
            <p:cNvSpPr txBox="1"/>
            <p:nvPr/>
          </p:nvSpPr>
          <p:spPr>
            <a:xfrm>
              <a:off x="9802993" y="4930467"/>
              <a:ext cx="3055338" cy="6399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kern="0" spc="-200" dirty="0" err="1">
                  <a:solidFill>
                    <a:srgbClr val="514149"/>
                  </a:solidFill>
                  <a:latin typeface="Gmarket Sans Bold" pitchFamily="34" charset="0"/>
                </a:rPr>
                <a:t>WordRank</a:t>
              </a:r>
              <a:endParaRPr lang="en-US" dirty="0"/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10815768" y="4300298"/>
              <a:ext cx="1019930" cy="75714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kern="0" spc="-200" dirty="0">
                  <a:solidFill>
                    <a:srgbClr val="8FD1BE"/>
                  </a:solidFill>
                  <a:latin typeface="Gmarket Sans Bold" pitchFamily="34" charset="0"/>
                  <a:cs typeface="Gmarket Sans Bold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021" name="그룹 1021"/>
            <p:cNvGrpSpPr/>
            <p:nvPr/>
          </p:nvGrpSpPr>
          <p:grpSpPr>
            <a:xfrm>
              <a:off x="10011848" y="5523810"/>
              <a:ext cx="2725942" cy="162180"/>
              <a:chOff x="10011848" y="5523810"/>
              <a:chExt cx="2725942" cy="16218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0011848" y="5523810"/>
                <a:ext cx="2725942" cy="162180"/>
              </a:xfrm>
              <a:prstGeom prst="rect">
                <a:avLst/>
              </a:prstGeom>
            </p:spPr>
          </p:pic>
        </p:grpSp>
        <p:sp>
          <p:nvSpPr>
            <p:cNvPr id="72" name="Object 72"/>
            <p:cNvSpPr txBox="1"/>
            <p:nvPr/>
          </p:nvSpPr>
          <p:spPr>
            <a:xfrm>
              <a:off x="9714579" y="5784017"/>
              <a:ext cx="3222308" cy="116139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2300" kern="0" spc="-200" dirty="0">
                  <a:solidFill>
                    <a:srgbClr val="514149"/>
                  </a:solidFill>
                  <a:latin typeface="Gmarket Sans Medium" pitchFamily="34" charset="0"/>
                  <a:cs typeface="Gmarket Sans Medium" pitchFamily="34" charset="0"/>
                </a:rPr>
                <a:t>Highlighting</a:t>
              </a:r>
              <a:endParaRPr lang="en-US" sz="2300" kern="0" spc="-200" dirty="0">
                <a:solidFill>
                  <a:srgbClr val="514149"/>
                </a:solidFill>
                <a:latin typeface="Gmarket Sans Medium" pitchFamily="34" charset="0"/>
                <a:cs typeface="Gmarket Sans Medium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5164021"/>
            <a:chOff x="0" y="-21164"/>
            <a:chExt cx="18285714" cy="5164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5164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760349" y="466039"/>
              <a:ext cx="6312487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중앙동아리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SAI - A NLP Team</a:t>
              </a:r>
              <a:endParaRPr lang="en-US" altLang="ko-KR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48181" y="5709953"/>
            <a:ext cx="7057619" cy="37769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모델을 돌리는데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7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초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~30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초의 시간이 소요되기 때문에</a:t>
            </a:r>
            <a:endParaRPr lang="en-US" altLang="ko-KR" sz="2200" kern="0" spc="-100" dirty="0">
              <a:solidFill>
                <a:srgbClr val="514149"/>
              </a:solidFill>
              <a:latin typeface="NanumSquare" pitchFamily="34" charset="0"/>
              <a:cs typeface="NanumSquare" pitchFamily="34" charset="0"/>
            </a:endParaRPr>
          </a:p>
          <a:p>
            <a:pPr algn="just"/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페이지간 이동을 없애기 위해</a:t>
            </a:r>
            <a:endParaRPr lang="en-US" sz="2200" kern="0" spc="-100" dirty="0">
              <a:solidFill>
                <a:srgbClr val="514149"/>
              </a:solidFill>
              <a:latin typeface="NanumSquare" pitchFamily="34" charset="0"/>
              <a:cs typeface="NanumSquare" pitchFamily="34" charset="0"/>
            </a:endParaRP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 ExtraBold" pitchFamily="34" charset="0"/>
                <a:cs typeface="NanumSquare ExtraBold" pitchFamily="34" charset="0"/>
              </a:rPr>
              <a:t>Client Side Rendering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 ExtraBold" pitchFamily="34" charset="0"/>
                <a:cs typeface="NanumSquare ExtraBold" pitchFamily="34" charset="0"/>
              </a:rPr>
              <a:t>사용</a:t>
            </a:r>
            <a:endParaRPr lang="en-US" sz="2200" kern="0" spc="-100" dirty="0">
              <a:solidFill>
                <a:srgbClr val="514149"/>
              </a:solidFill>
              <a:latin typeface="NanumSquare ExtraBold" pitchFamily="34" charset="0"/>
              <a:cs typeface="NanumSquare ExtraBold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8444" y="2874182"/>
            <a:ext cx="3185989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5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48182" y="3907771"/>
            <a:ext cx="6893746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Vue.js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27015" y="2246781"/>
            <a:ext cx="5684874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800" dirty="0">
                <a:solidFill>
                  <a:srgbClr val="514149"/>
                </a:solidFill>
                <a:latin typeface="Gmarket Sans Light" pitchFamily="34" charset="0"/>
                <a:cs typeface="Gmarket Sans Light" pitchFamily="34" charset="0"/>
              </a:rPr>
              <a:t>Frontend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783048" y="5709953"/>
            <a:ext cx="7955309" cy="4005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HTTP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기반의 간단한 </a:t>
            </a:r>
            <a:r>
              <a:rPr lang="en-US" altLang="ko-KR" sz="2200" kern="0" spc="-100" dirty="0" err="1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OpenAPI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제작</a:t>
            </a:r>
            <a:endParaRPr lang="en-US" sz="2200" kern="0" spc="-100" dirty="0">
              <a:solidFill>
                <a:srgbClr val="514149"/>
              </a:solidFill>
              <a:latin typeface="NanumSquare" pitchFamily="34" charset="0"/>
              <a:cs typeface="NanumSquare" pitchFamily="34" charset="0"/>
            </a:endParaRP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 ExtraBold" pitchFamily="34" charset="0"/>
                <a:cs typeface="NanumSquare ExtraBold" pitchFamily="34" charset="0"/>
              </a:rPr>
              <a:t>Micro Web Framework</a:t>
            </a:r>
          </a:p>
          <a:p>
            <a:pPr algn="just"/>
            <a:endParaRPr lang="en-US" sz="2200" kern="0" spc="-100" dirty="0">
              <a:solidFill>
                <a:srgbClr val="514149"/>
              </a:solidFill>
              <a:latin typeface="NanumSquare ExtraBold" pitchFamily="34" charset="0"/>
              <a:cs typeface="NanumSquare ExtraBold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733333" y="2855133"/>
            <a:ext cx="3185989" cy="19319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5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783070" y="3888724"/>
            <a:ext cx="7708705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Flask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9761905" y="2227733"/>
            <a:ext cx="5684874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800" dirty="0">
                <a:solidFill>
                  <a:srgbClr val="514149"/>
                </a:solidFill>
                <a:latin typeface="Gmarket Sans Light" pitchFamily="34" charset="0"/>
                <a:cs typeface="Gmarket Sans Light" pitchFamily="34" charset="0"/>
              </a:rPr>
              <a:t>Backend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864101" y="7303197"/>
            <a:ext cx="10147058" cy="34225"/>
            <a:chOff x="3864101" y="7303197"/>
            <a:chExt cx="10147058" cy="34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864101" y="7303197"/>
              <a:ext cx="10147058" cy="3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Service Architecture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4AD57-A978-4B5E-9789-2F07F8287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60" y="3374377"/>
            <a:ext cx="12165079" cy="50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7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5171" y="661670"/>
            <a:ext cx="13720083" cy="14698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b="1" kern="0" spc="-400" dirty="0">
                <a:solidFill>
                  <a:srgbClr val="51414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Deployment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632360" y="351033"/>
            <a:ext cx="3512339" cy="44068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0" b="1" dirty="0">
                <a:solidFill>
                  <a:srgbClr val="8FD1B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03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5171" y="7068190"/>
            <a:ext cx="12275260" cy="3309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5985171" y="5181453"/>
            <a:ext cx="12275262" cy="3020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#Docker</a:t>
            </a: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#CaaS</a:t>
            </a:r>
            <a:endParaRPr lang="en-US" sz="3500" kern="0" spc="-200" dirty="0">
              <a:solidFill>
                <a:srgbClr val="514149"/>
              </a:solidFill>
              <a:latin typeface="Gmarket Sans Bold" pitchFamily="34" charset="0"/>
            </a:endParaRP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#Google Cloud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6068505" y="2205530"/>
            <a:ext cx="12407686" cy="65901"/>
            <a:chOff x="6068505" y="2205530"/>
            <a:chExt cx="12407686" cy="65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505" y="2205530"/>
              <a:ext cx="12407686" cy="659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3465" y="9856565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05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2307376" cy="7909905"/>
            <a:chOff x="760349" y="1652000"/>
            <a:chExt cx="12307376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01556" y="-2309905"/>
              <a:ext cx="24619048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2307376" cy="790990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67366" y="2181310"/>
            <a:ext cx="1393765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500" kern="0" spc="-4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Docker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67363" y="4508590"/>
            <a:ext cx="11281838" cy="86863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A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라는 개발환경에서 개발 한 프로그램이 실제 배포 환경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B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에서 돌아가게 하려면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?</a:t>
            </a:r>
          </a:p>
          <a:p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배포환경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B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 에서 잘 돌아가고 있는 프로그램을 배포환경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C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에서도 똑같이 돌아가게 하려면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?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67364" y="3362238"/>
            <a:ext cx="7653271" cy="7542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300" kern="0" spc="-200" dirty="0">
                <a:solidFill>
                  <a:srgbClr val="58825F"/>
                </a:solidFill>
                <a:latin typeface="Gmarket Sans Medium" pitchFamily="34" charset="0"/>
              </a:rPr>
              <a:t>환경에 구애 받지 않고 실행하는 기술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760349" y="466039"/>
              <a:ext cx="6312487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중앙동아리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SAI - A NLP Team</a:t>
              </a:r>
              <a:endParaRPr lang="en-US" altLang="ko-KR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367364" y="6113057"/>
            <a:ext cx="592245" cy="592245"/>
            <a:chOff x="1367364" y="6113057"/>
            <a:chExt cx="592245" cy="5922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67364" y="6113057"/>
              <a:ext cx="592245" cy="592245"/>
              <a:chOff x="1367364" y="6113057"/>
              <a:chExt cx="592245" cy="59224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364" y="6113057"/>
                <a:ext cx="592245" cy="592245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246019" y="6214051"/>
              <a:ext cx="695779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200" kern="0" spc="-100" dirty="0">
                  <a:solidFill>
                    <a:srgbClr val="FFFFFF"/>
                  </a:solidFill>
                  <a:latin typeface="NanumSquare Bold" pitchFamily="34" charset="0"/>
                  <a:cs typeface="NanumSquare Bold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367364" y="6902243"/>
            <a:ext cx="592245" cy="592245"/>
            <a:chOff x="1367364" y="6902243"/>
            <a:chExt cx="592245" cy="5922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7364" y="6902243"/>
              <a:ext cx="592245" cy="592245"/>
              <a:chOff x="1367364" y="6902243"/>
              <a:chExt cx="592245" cy="59224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364" y="6902243"/>
                <a:ext cx="592245" cy="592245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1246022" y="7003239"/>
              <a:ext cx="695779" cy="600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200" kern="0" spc="-100" dirty="0">
                  <a:solidFill>
                    <a:srgbClr val="FFFFFF"/>
                  </a:solidFill>
                  <a:latin typeface="NanumSquare Bold" pitchFamily="34" charset="0"/>
                  <a:cs typeface="NanumSquare Bold" pitchFamily="34" charset="0"/>
                </a:rPr>
                <a:t>2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1367364" y="7691429"/>
            <a:ext cx="592245" cy="592245"/>
            <a:chOff x="1367364" y="7691429"/>
            <a:chExt cx="592245" cy="59224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67364" y="7691429"/>
              <a:ext cx="592245" cy="592245"/>
              <a:chOff x="1367364" y="7691429"/>
              <a:chExt cx="592245" cy="59224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364" y="7691429"/>
                <a:ext cx="592245" cy="592245"/>
              </a:xfrm>
              <a:prstGeom prst="rect">
                <a:avLst/>
              </a:prstGeom>
            </p:spPr>
          </p:pic>
        </p:grpSp>
        <p:sp>
          <p:nvSpPr>
            <p:cNvPr id="42" name="Object 42"/>
            <p:cNvSpPr txBox="1"/>
            <p:nvPr/>
          </p:nvSpPr>
          <p:spPr>
            <a:xfrm>
              <a:off x="1246022" y="7792421"/>
              <a:ext cx="695779" cy="600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200" kern="0" spc="-100" dirty="0">
                  <a:solidFill>
                    <a:srgbClr val="FFFFFF"/>
                  </a:solidFill>
                  <a:latin typeface="NanumSquare Bold" pitchFamily="34" charset="0"/>
                  <a:cs typeface="NanumSquare Bold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115842" y="6184105"/>
            <a:ext cx="10533359" cy="669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프로그램이 실행되기 위한 모든 환경을 컨테이너에 담아서 어떤 </a:t>
            </a:r>
            <a:r>
              <a:rPr lang="ko-KR" altLang="en-US" sz="2200" kern="0" spc="-100" dirty="0" err="1">
                <a:solidFill>
                  <a:srgbClr val="514149"/>
                </a:solidFill>
                <a:latin typeface="NanumSquare" pitchFamily="34" charset="0"/>
              </a:rPr>
              <a:t>환경에서든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</a:rPr>
              <a:t> 돌아가게 함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</a:rPr>
              <a:t>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115843" y="6991386"/>
            <a:ext cx="10350422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OS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커널의 공유로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VM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보다 훨씬 가볍게 돌아간다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115842" y="7763747"/>
            <a:ext cx="10533359" cy="669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Cloud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환경에서의 </a:t>
            </a:r>
            <a:r>
              <a:rPr lang="ko-KR" altLang="en-US" sz="2200" kern="0" spc="-100" dirty="0" err="1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이식성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67364" y="8480616"/>
            <a:ext cx="592245" cy="592245"/>
            <a:chOff x="1367364" y="8480616"/>
            <a:chExt cx="592245" cy="59224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67364" y="8480616"/>
              <a:ext cx="592245" cy="592245"/>
              <a:chOff x="1367364" y="8480616"/>
              <a:chExt cx="592245" cy="59224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364" y="8480616"/>
                <a:ext cx="592245" cy="592245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1246023" y="8581610"/>
              <a:ext cx="695779" cy="61712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200" kern="0" spc="-100" dirty="0">
                  <a:solidFill>
                    <a:srgbClr val="FFFFFF"/>
                  </a:solidFill>
                  <a:latin typeface="NanumSquare Bold" pitchFamily="34" charset="0"/>
                  <a:cs typeface="NanumSquare 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115842" y="8571029"/>
            <a:ext cx="13614943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구글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, </a:t>
            </a:r>
            <a:r>
              <a:rPr lang="ko-KR" altLang="en-US" sz="2200" kern="0" spc="-100" dirty="0" err="1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넷플릭스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 등 다양한 테크기업이 </a:t>
            </a:r>
            <a:r>
              <a: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docker </a:t>
            </a:r>
            <a:r>
              <a:rPr lang="ko-KR" alt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컨테이너를 사용함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3196224" y="921435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F7DA1-AB24-4467-9532-9BBC08A8B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917" y="4530968"/>
            <a:ext cx="7621736" cy="45730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Cloud Models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073713-96A9-45E6-B73F-18F2FD23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52" y="3065384"/>
            <a:ext cx="11299696" cy="62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3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kern="0" spc="-300" dirty="0">
                <a:solidFill>
                  <a:srgbClr val="514149"/>
                </a:solidFill>
                <a:latin typeface="Gmarket Sans Bold" pitchFamily="34" charset="0"/>
              </a:rPr>
              <a:t>Serverless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3D7205-EAAA-407E-9FEE-A35D61E4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24197"/>
            <a:ext cx="10972800" cy="6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22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kern="0" spc="-300" dirty="0">
                <a:solidFill>
                  <a:srgbClr val="514149"/>
                </a:solidFill>
                <a:latin typeface="Gmarket Sans Bold" pitchFamily="34" charset="0"/>
              </a:rPr>
              <a:t>Serverless</a:t>
            </a:r>
            <a:endParaRPr lang="en-US" altLang="ko-KR" sz="4800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073713-96A9-45E6-B73F-18F2FD23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52" y="3065384"/>
            <a:ext cx="11299696" cy="62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6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22917" y="1259741"/>
            <a:ext cx="4055619" cy="10147058"/>
            <a:chOff x="13722917" y="1259741"/>
            <a:chExt cx="4055619" cy="101470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9236" y="1959898"/>
              <a:ext cx="1644149" cy="17415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1144" y="7292373"/>
              <a:ext cx="1777274" cy="149456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42573" y="3325411"/>
              <a:ext cx="3263899" cy="1526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666500" y="6316158"/>
              <a:ext cx="10147058" cy="34225"/>
              <a:chOff x="8666500" y="6316158"/>
              <a:chExt cx="10147058" cy="3422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666500" y="6316158"/>
                <a:ext cx="10147058" cy="3422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402153" y="1259741"/>
            <a:ext cx="4046287" cy="10147058"/>
            <a:chOff x="9402153" y="1259741"/>
            <a:chExt cx="4046287" cy="10147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9108" y="1959898"/>
              <a:ext cx="1631768" cy="17415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1049" y="7292373"/>
              <a:ext cx="2536847" cy="239968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2478" y="3325411"/>
              <a:ext cx="3563179" cy="152694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345737" y="6316158"/>
              <a:ext cx="10147058" cy="34225"/>
              <a:chOff x="4345737" y="6316158"/>
              <a:chExt cx="10147058" cy="342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345737" y="6316158"/>
                <a:ext cx="10147058" cy="3422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60349" y="1259741"/>
            <a:ext cx="4036920" cy="10147058"/>
            <a:chOff x="760349" y="1259741"/>
            <a:chExt cx="4036920" cy="10147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971" y="1959899"/>
              <a:ext cx="1468344" cy="174154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877" y="7292373"/>
              <a:ext cx="3242225" cy="104200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1307" y="3325411"/>
              <a:ext cx="3266248" cy="15269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9873" y="1217838"/>
              <a:ext cx="1486744" cy="55871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4296068" y="6316158"/>
              <a:ext cx="10147058" cy="34225"/>
              <a:chOff x="-4296068" y="6316158"/>
              <a:chExt cx="10147058" cy="3422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4296068" y="6316158"/>
                <a:ext cx="10147058" cy="34225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38345" y="1959898"/>
            <a:ext cx="1626816" cy="17415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0249" y="7292373"/>
            <a:ext cx="1635360" cy="58944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91678" y="3325411"/>
            <a:ext cx="2938777" cy="1526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kern="0" spc="-300" dirty="0">
                <a:solidFill>
                  <a:srgbClr val="514149"/>
                </a:solidFill>
                <a:latin typeface="Gmarket Sans Bold" pitchFamily="34" charset="0"/>
              </a:rPr>
              <a:t>Serverless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32830-669A-4044-9581-C750ECB39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60" y="3374377"/>
            <a:ext cx="12165079" cy="55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kern="0" spc="-300" dirty="0">
                <a:solidFill>
                  <a:srgbClr val="514149"/>
                </a:solidFill>
                <a:latin typeface="Gmarket Sans Bold" pitchFamily="34" charset="0"/>
              </a:rPr>
              <a:t>Serverless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7AFFD48-5DD0-4A03-8948-CE46172E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28" y="3067425"/>
            <a:ext cx="105605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1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F7DA4E-0B91-4C28-B243-268BD3BD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90" y="2439224"/>
            <a:ext cx="13879530" cy="7530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Infrastructure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6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kern="0" spc="-300" dirty="0">
                <a:solidFill>
                  <a:srgbClr val="514149"/>
                </a:solidFill>
                <a:latin typeface="Gmarket Sans Bold" pitchFamily="34" charset="0"/>
              </a:rPr>
              <a:t>Infrastructure</a:t>
            </a:r>
            <a:endParaRPr lang="en-US" altLang="ko-KR" sz="4800" dirty="0"/>
          </a:p>
          <a:p>
            <a:pPr algn="just"/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32830-669A-4044-9581-C750ECB39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60" y="3374377"/>
            <a:ext cx="12165079" cy="55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8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7364983"/>
            <a:chOff x="0" y="0"/>
            <a:chExt cx="18285714" cy="7364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7364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760349" y="466039"/>
              <a:ext cx="6312487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중앙동아리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SAI - A NLP Team</a:t>
              </a:r>
              <a:endParaRPr lang="en-US" altLang="ko-KR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779396" y="3490164"/>
            <a:ext cx="5408109" cy="3244866"/>
            <a:chOff x="779396" y="3490164"/>
            <a:chExt cx="5408109" cy="32448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4767" y="1932191"/>
              <a:ext cx="10819048" cy="64952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3490164"/>
              <a:ext cx="5408109" cy="32448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2733" y="1348790"/>
            <a:ext cx="16647701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514149"/>
                </a:solidFill>
                <a:latin typeface="Gmarket Sans Bold" pitchFamily="34" charset="0"/>
              </a:rPr>
              <a:t>팀 구성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60349" y="2238390"/>
            <a:ext cx="11124015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 err="1"/>
              <a:t>우리팀</a:t>
            </a:r>
            <a:r>
              <a:rPr lang="ko-KR" altLang="en-US" dirty="0"/>
              <a:t> </a:t>
            </a:r>
            <a:r>
              <a:rPr lang="ko-KR" altLang="en-US" dirty="0" err="1"/>
              <a:t>짱짱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433091" y="3490164"/>
            <a:ext cx="5408109" cy="3244866"/>
            <a:chOff x="6433091" y="3490164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8928" y="1932191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3091" y="3490164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6787" y="3490164"/>
            <a:ext cx="5408109" cy="3244866"/>
            <a:chOff x="12086787" y="3490164"/>
            <a:chExt cx="5408109" cy="32448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2624" y="1932191"/>
              <a:ext cx="10819048" cy="649523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6787" y="3490164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9396" y="7002506"/>
            <a:ext cx="5408109" cy="724953"/>
            <a:chOff x="779396" y="7002506"/>
            <a:chExt cx="5408109" cy="7249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396" y="7002506"/>
              <a:ext cx="5408109" cy="72495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79396" y="7938143"/>
            <a:ext cx="8112164" cy="1939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부연설명을 넣어주세요. 폰트는 나눔스퀘어,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크기는 22입니다. 부연설명은 두줄에서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세줄정도가 적당합니다.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-572631" y="7125396"/>
            <a:ext cx="6760137" cy="6856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키워드를 넣어주세요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6433091" y="7002506"/>
            <a:ext cx="5408109" cy="724953"/>
            <a:chOff x="6433091" y="7002506"/>
            <a:chExt cx="5408109" cy="724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3091" y="7002506"/>
              <a:ext cx="5408109" cy="72495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438802" y="7938143"/>
            <a:ext cx="8112164" cy="1939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부연설명을 넣어주세요. 폰트는 나눔스퀘어,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크기는 22입니다. 부연설명은 두줄에서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세줄정도가 적당합니다.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5387670" y="7125396"/>
            <a:ext cx="6244608" cy="6856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키워드를 넣어주세요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2086787" y="7002506"/>
            <a:ext cx="5408109" cy="724953"/>
            <a:chOff x="12086787" y="7002506"/>
            <a:chExt cx="5408109" cy="724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6787" y="7002506"/>
              <a:ext cx="5408109" cy="72495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086787" y="7938143"/>
            <a:ext cx="8112164" cy="1939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부연설명을 넣어주세요. 폰트는 나눔스퀘어,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크기는 22입니다. 부연설명은 두줄에서</a:t>
            </a:r>
          </a:p>
          <a:p>
            <a:pPr algn="just"/>
            <a:r>
              <a: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rPr>
              <a:t>세줄정도가 적당합니다.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734759" y="7125396"/>
            <a:ext cx="6760137" cy="6856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키워드를 넣어주세요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798444" y="9478491"/>
            <a:ext cx="4100161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dirty="0">
                <a:solidFill>
                  <a:srgbClr val="514149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6438802" y="9478491"/>
            <a:ext cx="4100161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dirty="0">
                <a:solidFill>
                  <a:srgbClr val="514149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2086787" y="9478491"/>
            <a:ext cx="4100161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dirty="0">
                <a:solidFill>
                  <a:srgbClr val="514149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7C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5018" y="2002850"/>
            <a:ext cx="7118256" cy="7118256"/>
            <a:chOff x="12665018" y="2002850"/>
            <a:chExt cx="7118256" cy="7118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5018" y="2002850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7710" y="2002850"/>
            <a:ext cx="7118256" cy="7118256"/>
            <a:chOff x="2657710" y="2002850"/>
            <a:chExt cx="7118256" cy="7118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710" y="2002850"/>
              <a:ext cx="7118256" cy="71182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841267" y="4949388"/>
            <a:ext cx="6352386" cy="15999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000" kern="0" spc="-5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69872" y="466039"/>
            <a:ext cx="17515842" cy="509578"/>
            <a:chOff x="769872" y="466039"/>
            <a:chExt cx="17515842" cy="5095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769872" y="466039"/>
              <a:ext cx="9207291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00대학교 </a:t>
              </a:r>
              <a:r>
                <a:rPr lang="en-US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세계</a:t>
              </a:r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역사의</a:t>
              </a:r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이해</a:t>
              </a:r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교양</a:t>
              </a:r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1학기 </a:t>
              </a:r>
              <a:r>
                <a:rPr lang="en-US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기말과제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-2791805" y="2002850"/>
            <a:ext cx="7123354" cy="7123354"/>
            <a:chOff x="-2791805" y="2002850"/>
            <a:chExt cx="7123354" cy="712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91805" y="2002850"/>
              <a:ext cx="7123354" cy="7123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2683" y="539182"/>
            <a:ext cx="9062478" cy="17229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90433" y="-1363209"/>
            <a:ext cx="10369308" cy="97330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268" y="7026287"/>
            <a:ext cx="8220970" cy="23130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8506" y="5114792"/>
            <a:ext cx="3308359" cy="866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8505" y="2205530"/>
            <a:ext cx="12407686" cy="65901"/>
            <a:chOff x="6068505" y="2205530"/>
            <a:chExt cx="12407686" cy="659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8505" y="2205530"/>
              <a:ext cx="12407686" cy="659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5424" y="9831803"/>
            <a:ext cx="2832486" cy="3136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8850" y="-113622"/>
            <a:ext cx="1315686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760349" y="466039"/>
              <a:ext cx="6312487" cy="5063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</a:t>
              </a:r>
              <a:r>
                <a:rPr lang="en-US" altLang="ko-KR" sz="1800" dirty="0" err="1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중앙동아리</a:t>
              </a:r>
              <a:r>
                <a:rPr lang="en-US" altLang="ko-KR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 SAI - A NLP Team</a:t>
              </a:r>
              <a:endParaRPr lang="en-US" altLang="ko-KR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2733" y="1348790"/>
            <a:ext cx="5955956" cy="13013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향수 추천 시스템</a:t>
            </a:r>
            <a:endParaRPr lang="en-US" altLang="ko-KR" sz="4500" kern="0" spc="-300" dirty="0">
              <a:solidFill>
                <a:srgbClr val="514149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just"/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sz="4500" kern="0" spc="-300" dirty="0">
              <a:solidFill>
                <a:srgbClr val="514149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071875" y="2253924"/>
            <a:ext cx="9705250" cy="2221105"/>
            <a:chOff x="10071875" y="2253924"/>
            <a:chExt cx="9705250" cy="2221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89815" y="2387972"/>
              <a:ext cx="6316986" cy="1942150"/>
              <a:chOff x="11189815" y="2387972"/>
              <a:chExt cx="6316986" cy="19421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9815" y="2387972"/>
                <a:ext cx="6316986" cy="1942150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2681838" y="3253865"/>
              <a:ext cx="7095287" cy="1221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사용하고 싶은 상황</a:t>
              </a:r>
              <a:r>
                <a:rPr lang="en-US" altLang="ko-KR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, </a:t>
              </a:r>
              <a:r>
                <a:rPr lang="ko-KR" altLang="en-US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분위기 등을 설명</a:t>
              </a:r>
              <a:endPara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681773" y="2650118"/>
              <a:ext cx="5582283" cy="75712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100" kern="0" spc="-200" dirty="0">
                  <a:solidFill>
                    <a:srgbClr val="514149"/>
                  </a:solidFill>
                  <a:latin typeface="Gmarket Sans Bold" pitchFamily="34" charset="0"/>
                </a:rPr>
                <a:t>향수 정보 입력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0071875" y="2253924"/>
              <a:ext cx="2204783" cy="2204783"/>
              <a:chOff x="10071875" y="2253924"/>
              <a:chExt cx="2204783" cy="22047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71875" y="2253924"/>
                <a:ext cx="2204783" cy="2204783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10398952" y="2797883"/>
              <a:ext cx="1546282" cy="137139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6000" kern="0" spc="-4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7933628" y="5885887"/>
            <a:ext cx="1966988" cy="64824"/>
            <a:chOff x="7933628" y="5885887"/>
            <a:chExt cx="1966988" cy="648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933628" y="5886839"/>
              <a:ext cx="1860023" cy="62922"/>
              <a:chOff x="7933628" y="5886839"/>
              <a:chExt cx="1860023" cy="6292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33628" y="5886839"/>
                <a:ext cx="1860023" cy="6292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835791" y="5885887"/>
              <a:ext cx="64824" cy="64824"/>
              <a:chOff x="9835791" y="5885887"/>
              <a:chExt cx="64824" cy="648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35791" y="5885887"/>
                <a:ext cx="64824" cy="6482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512358" y="7420928"/>
            <a:ext cx="2388258" cy="1091768"/>
            <a:chOff x="7512358" y="7420928"/>
            <a:chExt cx="2388258" cy="10917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552381" y="8448823"/>
              <a:ext cx="1241270" cy="62922"/>
              <a:chOff x="8552381" y="8448823"/>
              <a:chExt cx="1241270" cy="629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52381" y="8448823"/>
                <a:ext cx="1241270" cy="6292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35791" y="8447872"/>
              <a:ext cx="64824" cy="64824"/>
              <a:chOff x="9835791" y="8447872"/>
              <a:chExt cx="64824" cy="648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35791" y="8447872"/>
                <a:ext cx="64824" cy="6482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21848" y="7925352"/>
              <a:ext cx="1452789" cy="62922"/>
              <a:chOff x="7321848" y="7925352"/>
              <a:chExt cx="1452789" cy="6292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700000">
                <a:off x="7321848" y="7925352"/>
                <a:ext cx="1452789" cy="6292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512358" y="3352711"/>
            <a:ext cx="2388258" cy="1091768"/>
            <a:chOff x="7512358" y="3352711"/>
            <a:chExt cx="2388258" cy="109176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552381" y="3353663"/>
              <a:ext cx="1241270" cy="62922"/>
              <a:chOff x="8552381" y="3353663"/>
              <a:chExt cx="1241270" cy="6292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52381" y="3353663"/>
                <a:ext cx="1241270" cy="6292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835791" y="3352711"/>
              <a:ext cx="64824" cy="64824"/>
              <a:chOff x="9835791" y="3352711"/>
              <a:chExt cx="64824" cy="6482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35791" y="3352711"/>
                <a:ext cx="64824" cy="6482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321848" y="3877134"/>
              <a:ext cx="1452789" cy="62922"/>
              <a:chOff x="7321848" y="3877134"/>
              <a:chExt cx="1452789" cy="6292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7321848" y="3877134"/>
                <a:ext cx="1452789" cy="6292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456015" y="3246924"/>
            <a:ext cx="5345671" cy="5345671"/>
            <a:chOff x="2456015" y="3246924"/>
            <a:chExt cx="5345671" cy="53456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6015" y="3246924"/>
              <a:ext cx="5345671" cy="53456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71875" y="4827902"/>
            <a:ext cx="9705250" cy="2221106"/>
            <a:chOff x="10071875" y="4827902"/>
            <a:chExt cx="9705250" cy="222110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189815" y="4961950"/>
              <a:ext cx="6316986" cy="1942150"/>
              <a:chOff x="11189815" y="4961950"/>
              <a:chExt cx="6316986" cy="194215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9815" y="4961950"/>
                <a:ext cx="6316986" cy="1942150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12681838" y="5827844"/>
              <a:ext cx="7095287" cy="1221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분류기와 문장 유사도를 통해 추천</a:t>
              </a:r>
              <a:endPara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12681773" y="5224097"/>
              <a:ext cx="5582283" cy="75712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100" kern="0" spc="-200" dirty="0">
                  <a:solidFill>
                    <a:srgbClr val="514149"/>
                  </a:solidFill>
                  <a:latin typeface="Gmarket Sans Bold" pitchFamily="34" charset="0"/>
                </a:rPr>
                <a:t>입력과 어울리는 향수 추천</a:t>
              </a:r>
              <a:endParaRPr lang="en-US" dirty="0"/>
            </a:p>
          </p:txBody>
        </p:sp>
        <p:grpSp>
          <p:nvGrpSpPr>
            <p:cNvPr id="1021" name="그룹 1021"/>
            <p:cNvGrpSpPr/>
            <p:nvPr/>
          </p:nvGrpSpPr>
          <p:grpSpPr>
            <a:xfrm>
              <a:off x="10071875" y="4827902"/>
              <a:ext cx="2204783" cy="2204783"/>
              <a:chOff x="10071875" y="4827902"/>
              <a:chExt cx="2204783" cy="220478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71875" y="4827902"/>
                <a:ext cx="2204783" cy="2204783"/>
              </a:xfrm>
              <a:prstGeom prst="rect">
                <a:avLst/>
              </a:prstGeom>
            </p:spPr>
          </p:pic>
        </p:grpSp>
        <p:sp>
          <p:nvSpPr>
            <p:cNvPr id="66" name="Object 66"/>
            <p:cNvSpPr txBox="1"/>
            <p:nvPr/>
          </p:nvSpPr>
          <p:spPr>
            <a:xfrm>
              <a:off x="10416674" y="5406227"/>
              <a:ext cx="1546282" cy="15142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6000" kern="0" spc="-4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1022" name="그룹 1022"/>
          <p:cNvGrpSpPr/>
          <p:nvPr/>
        </p:nvGrpSpPr>
        <p:grpSpPr>
          <a:xfrm>
            <a:off x="10071875" y="7401880"/>
            <a:ext cx="9705250" cy="2221106"/>
            <a:chOff x="10071875" y="7401880"/>
            <a:chExt cx="9705250" cy="222110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189815" y="7535928"/>
              <a:ext cx="6316986" cy="1942150"/>
              <a:chOff x="11189815" y="7535928"/>
              <a:chExt cx="6316986" cy="194215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9815" y="7535928"/>
                <a:ext cx="6316986" cy="1942150"/>
              </a:xfrm>
              <a:prstGeom prst="rect">
                <a:avLst/>
              </a:prstGeom>
            </p:spPr>
          </p:pic>
        </p:grpSp>
        <p:sp>
          <p:nvSpPr>
            <p:cNvPr id="72" name="Object 72"/>
            <p:cNvSpPr txBox="1"/>
            <p:nvPr/>
          </p:nvSpPr>
          <p:spPr>
            <a:xfrm>
              <a:off x="12681838" y="8401822"/>
              <a:ext cx="7095287" cy="1221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사용자의 입력과 유사한 리뷰 표시</a:t>
              </a:r>
              <a:endParaRPr lang="en-US" altLang="ko-KR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  <a:p>
              <a:pPr algn="just"/>
              <a:r>
                <a:rPr lang="ko-KR" altLang="en-US" sz="2200" kern="0" spc="-100" dirty="0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키워드 </a:t>
              </a:r>
              <a:r>
                <a:rPr lang="ko-KR" altLang="en-US" sz="2200" kern="0" spc="-100" dirty="0" err="1">
                  <a:solidFill>
                    <a:srgbClr val="514149"/>
                  </a:solidFill>
                  <a:latin typeface="NanumSquare" pitchFamily="34" charset="0"/>
                  <a:cs typeface="NanumSquare" pitchFamily="34" charset="0"/>
                </a:rPr>
                <a:t>하이라이팅</a:t>
              </a:r>
              <a:endParaRPr lang="en-US" sz="2200" kern="0" spc="-100" dirty="0">
                <a:solidFill>
                  <a:srgbClr val="514149"/>
                </a:solidFill>
                <a:latin typeface="NanumSquare" pitchFamily="34" charset="0"/>
                <a:cs typeface="NanumSquare" pitchFamily="34" charset="0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12681773" y="7798075"/>
              <a:ext cx="5582283" cy="75712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100" kern="0" spc="-2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유사한 리뷰 추천</a:t>
              </a:r>
              <a:endParaRPr lang="en-US" dirty="0"/>
            </a:p>
          </p:txBody>
        </p:sp>
        <p:grpSp>
          <p:nvGrpSpPr>
            <p:cNvPr id="1024" name="그룹 1024"/>
            <p:cNvGrpSpPr/>
            <p:nvPr/>
          </p:nvGrpSpPr>
          <p:grpSpPr>
            <a:xfrm>
              <a:off x="10071875" y="7401880"/>
              <a:ext cx="2204783" cy="2204783"/>
              <a:chOff x="10071875" y="7401880"/>
              <a:chExt cx="2204783" cy="220478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71875" y="7401880"/>
                <a:ext cx="2204783" cy="2204783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10410902" y="7933524"/>
              <a:ext cx="1546282" cy="15142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6000" kern="0" spc="-400" dirty="0">
                  <a:solidFill>
                    <a:srgbClr val="514149"/>
                  </a:solidFill>
                  <a:latin typeface="Gmarket Sans Bold" pitchFamily="34" charset="0"/>
                  <a:cs typeface="Gmarket Sans Bold" pitchFamily="34" charset="0"/>
                </a:rPr>
                <a:t>03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5171" y="661670"/>
            <a:ext cx="13720083" cy="14698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b="1" kern="0" spc="-400" dirty="0">
                <a:solidFill>
                  <a:srgbClr val="51414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Dataset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632360" y="351033"/>
            <a:ext cx="3512339" cy="44068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0" b="1" dirty="0">
                <a:solidFill>
                  <a:srgbClr val="8FD1B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02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5171" y="7068190"/>
            <a:ext cx="12275260" cy="3309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5985171" y="5181453"/>
            <a:ext cx="12275262" cy="171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spc="-200" dirty="0" err="1">
                <a:solidFill>
                  <a:srgbClr val="514149"/>
                </a:solidFill>
                <a:latin typeface="Gmarket Sans Bold" pitchFamily="34" charset="0"/>
              </a:rPr>
              <a:t>Fragrantica</a:t>
            </a:r>
            <a:r>
              <a:rPr 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 </a:t>
            </a:r>
          </a:p>
          <a:p>
            <a:pPr algn="just"/>
            <a:r>
              <a:rPr lang="ko-KR" alt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상위권 향수 </a:t>
            </a:r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150</a:t>
            </a:r>
            <a:r>
              <a:rPr lang="ko-KR" alt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개의 리뷰 </a:t>
            </a:r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Crawling</a:t>
            </a:r>
          </a:p>
          <a:p>
            <a:pPr algn="just"/>
            <a:r>
              <a:rPr lang="ko-KR" alt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총 리뷰 수 </a:t>
            </a:r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75001</a:t>
            </a:r>
            <a:r>
              <a:rPr lang="ko-KR" alt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개</a:t>
            </a:r>
            <a:endParaRPr lang="en-US" altLang="ko-KR" sz="3500" kern="0" spc="-200" dirty="0">
              <a:solidFill>
                <a:srgbClr val="514149"/>
              </a:solidFill>
              <a:latin typeface="Gmarket Sans Bold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068505" y="2205530"/>
            <a:ext cx="12407686" cy="65901"/>
            <a:chOff x="6068505" y="2205530"/>
            <a:chExt cx="12407686" cy="65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505" y="2205530"/>
              <a:ext cx="12407686" cy="659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3465" y="9856565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CD25C5-FC15-4AB9-AEE0-8405BC93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0"/>
            <a:ext cx="114379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6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5171" y="661670"/>
            <a:ext cx="13720083" cy="14698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b="1" kern="0" spc="-400" dirty="0">
                <a:solidFill>
                  <a:srgbClr val="51414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Development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42960" cy="10285714"/>
            <a:chOff x="0" y="0"/>
            <a:chExt cx="5142960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42960" cy="102857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632360" y="351033"/>
            <a:ext cx="3512339" cy="44068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0" b="1" dirty="0">
                <a:solidFill>
                  <a:srgbClr val="8FD1B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03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5171" y="7068190"/>
            <a:ext cx="12275260" cy="3309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5985171" y="5181453"/>
            <a:ext cx="12275262" cy="3020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spc="-200" dirty="0">
                <a:solidFill>
                  <a:srgbClr val="514149"/>
                </a:solidFill>
                <a:latin typeface="Gmarket Sans Bold" pitchFamily="34" charset="0"/>
              </a:rPr>
              <a:t>#Word2Vec</a:t>
            </a: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#Doc2Vec</a:t>
            </a: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#BERT</a:t>
            </a: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#WordRank</a:t>
            </a:r>
          </a:p>
          <a:p>
            <a:pPr algn="just"/>
            <a:r>
              <a:rPr lang="en-US" altLang="ko-KR" sz="3500" kern="0" spc="-200" dirty="0">
                <a:solidFill>
                  <a:srgbClr val="514149"/>
                </a:solidFill>
                <a:latin typeface="Gmarket Sans Bold" pitchFamily="34" charset="0"/>
              </a:rPr>
              <a:t>#3LayerArchitecture</a:t>
            </a:r>
          </a:p>
          <a:p>
            <a:pPr algn="just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068505" y="2205530"/>
            <a:ext cx="12407686" cy="65901"/>
            <a:chOff x="6068505" y="2205530"/>
            <a:chExt cx="12407686" cy="65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505" y="2205530"/>
              <a:ext cx="12407686" cy="659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3465" y="9856565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8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Word2Vec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DEBDB60-BBA3-4CCE-950C-4C3EE54B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46324"/>
            <a:ext cx="10934700" cy="57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5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349" y="466039"/>
            <a:ext cx="17525366" cy="509578"/>
            <a:chOff x="760349" y="466039"/>
            <a:chExt cx="17525366" cy="5095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9396" y="909716"/>
              <a:ext cx="17506318" cy="65901"/>
              <a:chOff x="779396" y="909716"/>
              <a:chExt cx="17506318" cy="65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9396" y="909716"/>
                <a:ext cx="17506318" cy="65901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760349" y="466039"/>
              <a:ext cx="6312487" cy="5450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514149"/>
                  </a:solidFill>
                  <a:latin typeface="NanumSquare Bold" pitchFamily="34" charset="0"/>
                  <a:cs typeface="NanumSquare Bold" pitchFamily="34" charset="0"/>
                </a:rPr>
                <a:t>세종대학교 중앙동아리 SAI - A NLP Team</a:t>
              </a:r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4223" y="2226562"/>
            <a:ext cx="12306523" cy="1147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514149"/>
                </a:solidFill>
                <a:latin typeface="Gmarket Sans Bold" pitchFamily="34" charset="0"/>
                <a:cs typeface="Gmarket Sans Bold" pitchFamily="34" charset="0"/>
              </a:rPr>
              <a:t>Word2Vec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961770" y="9110473"/>
            <a:ext cx="2733440" cy="29713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300" dirty="0">
                <a:solidFill>
                  <a:srgbClr val="FFFFFF"/>
                </a:solidFill>
                <a:latin typeface="NanumSquare Light" pitchFamily="34" charset="0"/>
                <a:cs typeface="NanumSquare Light" pitchFamily="34" charset="0"/>
              </a:rPr>
              <a:t>해당 이미지는 내용과 관련이 없습니다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9AF6E0-73EF-4C1F-847F-BD7689C2C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90" y="3162300"/>
            <a:ext cx="10363200" cy="64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8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922</Words>
  <Application>Microsoft Office PowerPoint</Application>
  <PresentationFormat>사용자 지정</PresentationFormat>
  <Paragraphs>176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Gmarket Sans Bold</vt:lpstr>
      <vt:lpstr>Gmarket Sans Light</vt:lpstr>
      <vt:lpstr>Gmarket Sans Medium</vt:lpstr>
      <vt:lpstr>G마켓 산스 TTF Medium</vt:lpstr>
      <vt:lpstr>NanumSquare</vt:lpstr>
      <vt:lpstr>NanumSquare Bold</vt:lpstr>
      <vt:lpstr>NanumSquare ExtraBold</vt:lpstr>
      <vt:lpstr>NanumSquare Light</vt:lpstr>
      <vt:lpstr>나눔스퀘어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이규원</cp:lastModifiedBy>
  <cp:revision>2</cp:revision>
  <dcterms:created xsi:type="dcterms:W3CDTF">2021-08-13T23:36:12Z</dcterms:created>
  <dcterms:modified xsi:type="dcterms:W3CDTF">2021-08-14T09:29:41Z</dcterms:modified>
</cp:coreProperties>
</file>